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66" r:id="rId6"/>
    <p:sldId id="263" r:id="rId7"/>
    <p:sldId id="274" r:id="rId8"/>
    <p:sldId id="275" r:id="rId9"/>
    <p:sldId id="276" r:id="rId10"/>
    <p:sldId id="277" r:id="rId11"/>
    <p:sldId id="272" r:id="rId12"/>
    <p:sldId id="278" r:id="rId13"/>
    <p:sldId id="279" r:id="rId14"/>
    <p:sldId id="280" r:id="rId15"/>
    <p:sldId id="264" r:id="rId16"/>
    <p:sldId id="285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74" d="100"/>
          <a:sy n="74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F261-4281-478C-84B6-97E2C9125FAC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64FC4-D2B0-460B-B552-04A3300488F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34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4FC4-D2B0-460B-B552-04A3300488F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5DE9-939D-472F-8738-829DA578FC14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26F8-E5D9-4C4B-AD52-75CF9B951FC9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6CF-A5FF-4320-8F39-A691308108F6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C45F-4A74-426B-A393-7FDA06E7DC31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90A0-34CD-4AE9-80BD-7DA034D3CCE6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6CD7-E4EA-4011-B9CB-A64CD7A9210D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D44B-3D00-42C0-99F5-BA5AD9384E98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FB58-42EE-4F41-8F00-357FBCEADABB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C36D-C904-47AE-B473-4ADD00533522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BAB0-D54A-4382-BD9F-E2BC9C5D2FA5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B6A-4ADD-4F01-B316-DCF247B07BFC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778D-9B17-4B07-82B6-8014F5137AB0}" type="datetime1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pl-PL" dirty="0" smtClean="0"/>
              <a:t>OPERACJA OGÓLNOPOLSKA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 smtClean="0"/>
              <a:t>WYJAZD STUDYJNY</a:t>
            </a:r>
            <a:endParaRPr lang="pl-PL" dirty="0" smtClean="0"/>
          </a:p>
          <a:p>
            <a:r>
              <a:rPr lang="pl-PL" b="1" dirty="0" smtClean="0"/>
              <a:t>– OD BACÓWKI DO FABRYKI, DOBRE PRAKTYKI</a:t>
            </a:r>
            <a:endParaRPr lang="pl-PL" dirty="0" smtClean="0"/>
          </a:p>
          <a:p>
            <a:r>
              <a:rPr lang="pl-PL" dirty="0" smtClean="0"/>
              <a:t> </a:t>
            </a:r>
          </a:p>
          <a:p>
            <a:r>
              <a:rPr lang="pl-PL" dirty="0" smtClean="0"/>
              <a:t>Województwo podkarpackie, 29.08 </a:t>
            </a:r>
            <a:r>
              <a:rPr lang="pl-PL" b="1" dirty="0" smtClean="0"/>
              <a:t>–</a:t>
            </a:r>
            <a:r>
              <a:rPr lang="pl-PL" dirty="0" smtClean="0"/>
              <a:t> 02.09.2017 r. </a:t>
            </a:r>
          </a:p>
          <a:p>
            <a:r>
              <a:rPr lang="pl-PL" dirty="0" smtClean="0"/>
              <a:t> </a:t>
            </a:r>
          </a:p>
          <a:p>
            <a:endParaRPr lang="pl-PL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06976" y="3922260"/>
            <a:ext cx="8712967" cy="864095"/>
            <a:chOff x="514" y="7439"/>
            <a:chExt cx="23149" cy="2103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514" y="7439"/>
              <a:ext cx="23149" cy="21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3" y="7439"/>
              <a:ext cx="3112" cy="2103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9" y="7593"/>
              <a:ext cx="1970" cy="1949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57" y="7459"/>
              <a:ext cx="5385" cy="1949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2" y="7439"/>
              <a:ext cx="3794" cy="1969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61" y="7439"/>
              <a:ext cx="3258" cy="210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79" y="7515"/>
              <a:ext cx="4502" cy="1951"/>
            </a:xfrm>
            <a:prstGeom prst="rect">
              <a:avLst/>
            </a:prstGeom>
            <a:noFill/>
          </p:spPr>
        </p:pic>
      </p:grp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226784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Europejski Fundusz Rolny na rzecz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Wiejskich: Europa inwestująca w obszary wiejskie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Instytucja Zarządzająca Programem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2014-2020 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Minister Rolnictwa i Rozwoju Wsi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„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Operacja wsp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łfinansowana ze środk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Unii Europejskiej w ramach Krajowej Sieci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Programu Rozwoju Obszar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Wiejskich na lata 2014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2020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„Projekt opracowany przez Kujawsko-Pomorski Ośrodek Doradztwa Rolniczego w Minikowie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l-PL" sz="12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- Stadnina Koni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7522" name="Picture 2" descr="http://www.zdizchorzelow.pl/upload/files/large/fef422afbb61b400360465805de27b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04523" cy="3528392"/>
          </a:xfrm>
          <a:prstGeom prst="rect">
            <a:avLst/>
          </a:prstGeom>
          <a:noFill/>
        </p:spPr>
      </p:pic>
      <p:pic>
        <p:nvPicPr>
          <p:cNvPr id="107524" name="Picture 4" descr="http://www.zdizchorzelow.pl/upload/files/large/d14c0be126c72d8383dd13dfd8275e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- Hodowli owiec</a:t>
            </a:r>
            <a:endParaRPr lang="pl-PL" dirty="0"/>
          </a:p>
        </p:txBody>
      </p:sp>
      <p:pic>
        <p:nvPicPr>
          <p:cNvPr id="106498" name="Picture 2" descr="Znalezione obrazy dla zapytania owca  świni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624736" cy="497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Od roku 2010 w Zakładzie utrzymywane jest stado zachowawcze owiec rodzimej rasy  świniarka.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zdizchorzelow.pl/upload/files/large/5a1f2e5100cbb4b5d5a043ab300535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zdizchorzelow.pl/upload/files/large/d6bbf38a1017cd608616abe147445f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zdizchorzelow.pl/upload/files/large/43536304b3ddef74082e41e683291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Świniarka jest rodzimą, prymitywną rasą owiec. Pierwotnie występowała na terenie Europy Środkowej. Wypierana poprzez krzyżowanie z bardziej kulturalnymi rasami i odmianami, najdłużej zachowała się we wschodniej części Europy Środkowej. </a:t>
            </a:r>
            <a:b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Licznie występowała na terenie niemal całej Polski, będąc podłożem do kształtowania późniejszych szlachetnych typów owiec krzyżówkowych.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pl-PL" b="1" dirty="0" smtClean="0"/>
              <a:t>Dziękuję </a:t>
            </a:r>
            <a:r>
              <a:rPr lang="pl-PL" b="1" dirty="0" smtClean="0"/>
              <a:t>za uwagę</a:t>
            </a:r>
            <a:endParaRPr lang="pl-PL" b="1" dirty="0"/>
          </a:p>
        </p:txBody>
      </p:sp>
      <p:pic>
        <p:nvPicPr>
          <p:cNvPr id="13" name="Picture 2" descr="Znalezione obrazy dla zapytania instytut zootechn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04256" cy="2304256"/>
          </a:xfrm>
          <a:prstGeom prst="rect">
            <a:avLst/>
          </a:prstGeom>
          <a:noFill/>
        </p:spPr>
      </p:pic>
      <p:pic>
        <p:nvPicPr>
          <p:cNvPr id="14" name="Picture 2" descr="http://www.zdizchorzelow.pl/upload/files/large/ee90a6349263489cf865eeec48e8235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131840" y="188640"/>
            <a:ext cx="3131840" cy="2348880"/>
          </a:xfrm>
          <a:prstGeom prst="rect">
            <a:avLst/>
          </a:prstGeom>
          <a:noFill/>
        </p:spPr>
      </p:pic>
      <p:pic>
        <p:nvPicPr>
          <p:cNvPr id="15" name="Picture 2" descr="http://www.zdizchorzelow.pl/upload/files/large/31e20b1ae7d7ac3455cbdd69d97ae2d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971600" y="3429000"/>
            <a:ext cx="3525523" cy="2348880"/>
          </a:xfrm>
          <a:prstGeom prst="rect">
            <a:avLst/>
          </a:prstGeom>
          <a:noFill/>
        </p:spPr>
      </p:pic>
      <p:pic>
        <p:nvPicPr>
          <p:cNvPr id="16" name="Picture 2" descr="http://www.zdizchorzelow.pl/upload/files/large/5a1f2e5100cbb4b5d5a043ab300535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73016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2" descr="http://www.zdizchorzelow.pl/upload/files/large/d6bbf38a1017cd608616abe147445f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680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6864" cy="3672408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Historia Zakładu Doświadczalnego IZ PIB Chorzelów Sp. z o.o.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716016" y="3789040"/>
            <a:ext cx="4280520" cy="982960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>
                <a:solidFill>
                  <a:schemeClr val="tx1"/>
                </a:solidFill>
              </a:rPr>
              <a:t>Stanisława Kuczera</a:t>
            </a:r>
          </a:p>
          <a:p>
            <a:pPr algn="r"/>
            <a:endParaRPr lang="pl-PL" dirty="0"/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27991" y="4954864"/>
            <a:ext cx="8269762" cy="720080"/>
            <a:chOff x="514" y="7439"/>
            <a:chExt cx="23149" cy="2103"/>
          </a:xfrm>
        </p:grpSpPr>
        <p:sp>
          <p:nvSpPr>
            <p:cNvPr id="13" name="AutoShape 3"/>
            <p:cNvSpPr>
              <a:spLocks noChangeAspect="1" noChangeArrowheads="1"/>
            </p:cNvSpPr>
            <p:nvPr/>
          </p:nvSpPr>
          <p:spPr bwMode="auto">
            <a:xfrm>
              <a:off x="514" y="7439"/>
              <a:ext cx="23149" cy="210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" y="7439"/>
              <a:ext cx="3112" cy="2103"/>
            </a:xfrm>
            <a:prstGeom prst="rect">
              <a:avLst/>
            </a:prstGeom>
            <a:noFill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09" y="7593"/>
              <a:ext cx="1970" cy="1949"/>
            </a:xfrm>
            <a:prstGeom prst="rect">
              <a:avLst/>
            </a:prstGeom>
            <a:noFill/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57" y="7459"/>
              <a:ext cx="5385" cy="1949"/>
            </a:xfrm>
            <a:prstGeom prst="rect">
              <a:avLst/>
            </a:prstGeom>
            <a:noFill/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42" y="7439"/>
              <a:ext cx="3794" cy="1969"/>
            </a:xfrm>
            <a:prstGeom prst="rect">
              <a:avLst/>
            </a:prstGeom>
            <a:noFill/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61" y="7439"/>
              <a:ext cx="3258" cy="2103"/>
            </a:xfrm>
            <a:prstGeom prst="rect">
              <a:avLst/>
            </a:prstGeom>
            <a:noFill/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79" y="7515"/>
              <a:ext cx="4502" cy="1951"/>
            </a:xfrm>
            <a:prstGeom prst="rect">
              <a:avLst/>
            </a:prstGeom>
            <a:noFill/>
          </p:spPr>
        </p:pic>
      </p:grpSp>
      <p:sp>
        <p:nvSpPr>
          <p:cNvPr id="28" name="Prostokąt 27"/>
          <p:cNvSpPr/>
          <p:nvPr/>
        </p:nvSpPr>
        <p:spPr>
          <a:xfrm>
            <a:off x="539552" y="5733256"/>
            <a:ext cx="8046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Europejski Fundusz Rolny na rzecz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Wiejskich: Europa inwestująca w obszary wiejskie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Instytucja Zarządzająca Programem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2014-2020 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Minister Rolnictwa i Rozwoju Wsi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”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„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Operacja wsp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łfinansowana ze środk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Unii Europejskiej w ramach Krajowej Sieci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Programu Rozwoju Obszar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ó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 Wiejskich na lata 2014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pl-PL" sz="1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2020</a:t>
            </a:r>
            <a:r>
              <a:rPr lang="pl-PL" sz="1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’’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„Projekt opracowany przez Kujawsko-Pomorski Ośrodek Doradztwa Rolniczego w Minikowie”</a:t>
            </a:r>
            <a:endParaRPr lang="pl-PL" sz="10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Znalezione obrazy dla zapytania instytut zootechnik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8640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688632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/>
              <a:t>Historia zakładu doświadczalnego </a:t>
            </a:r>
            <a:br>
              <a:rPr lang="pl-PL" sz="4000" dirty="0" smtClean="0"/>
            </a:br>
            <a:r>
              <a:rPr lang="pl-PL" sz="4000" dirty="0" smtClean="0"/>
              <a:t>w Chorzelowie sięga 1951 roku, kiedy to został on przejęty przez Instytut Zootechniki w Krakowie od Państwowego Instytutu Naukowego Gospodarstwa Wiejskiego w Puławach.   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 smtClean="0"/>
              <a:t>Do grudnia 2000 r. Zakład stanowił integralną część Instytutu Zootechniki </a:t>
            </a:r>
            <a:br>
              <a:rPr lang="pl-PL" sz="4000" dirty="0" smtClean="0"/>
            </a:br>
            <a:r>
              <a:rPr lang="pl-PL" sz="4000" dirty="0" smtClean="0"/>
              <a:t>w Krakowie jako zaplecze badawcze </a:t>
            </a:r>
            <a:br>
              <a:rPr lang="pl-PL" sz="4000" dirty="0" smtClean="0"/>
            </a:br>
            <a:r>
              <a:rPr lang="pl-PL" sz="4000" dirty="0" smtClean="0"/>
              <a:t>i rozwojowe. </a:t>
            </a:r>
            <a:br>
              <a:rPr lang="pl-PL" sz="4000" dirty="0" smtClean="0"/>
            </a:br>
            <a:r>
              <a:rPr lang="pl-PL" sz="4000" dirty="0" smtClean="0"/>
              <a:t>Obecnie funkcjonuje jako spółka </a:t>
            </a:r>
            <a:br>
              <a:rPr lang="pl-PL" sz="4000" dirty="0" smtClean="0"/>
            </a:br>
            <a:r>
              <a:rPr lang="pl-PL" sz="4000" dirty="0" smtClean="0"/>
              <a:t>z ograniczoną odpowiedzialnością, której głównym zadaniem jest prowadzenie hodowli zarodowej zwierząt, produkcji roślinnej a także wykonywanie prac badawczo – rozwojowych na rzecz Instytutu.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5890666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Obecnie w skład Zakładu Doświadczalnego wchodzi 600 ha,  </a:t>
            </a:r>
            <a:br>
              <a:rPr lang="pl-PL" dirty="0" smtClean="0"/>
            </a:br>
            <a:r>
              <a:rPr lang="pl-PL" dirty="0" smtClean="0"/>
              <a:t>w tym ok. 500 ha gruntów ornych.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Wykorzystanie gruntów rolnych jak </a:t>
            </a:r>
            <a:br>
              <a:rPr lang="pl-PL" dirty="0" smtClean="0"/>
            </a:br>
            <a:r>
              <a:rPr lang="pl-PL" dirty="0" smtClean="0"/>
              <a:t>i trwałych użytków zielonych skierowane jest w głównej mierze na zaspokojenie potrzeb paszowych hodowanych zwierząt.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Zakład składa się z kilku działów:</a:t>
            </a:r>
            <a:br>
              <a:rPr lang="pl-PL" sz="3600" dirty="0" smtClean="0"/>
            </a:br>
            <a:r>
              <a:rPr lang="pl-PL" sz="3600" dirty="0" smtClean="0"/>
              <a:t>- Ferma Krów Mlecznych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13" name="Picture 6" descr="http://www.zdizchorzelow.pl/upload/files/large/f1d2733223da4cbada123ed0843d2d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608512" cy="3456384"/>
          </a:xfrm>
          <a:prstGeom prst="rect">
            <a:avLst/>
          </a:prstGeom>
          <a:noFill/>
        </p:spPr>
      </p:pic>
      <p:pic>
        <p:nvPicPr>
          <p:cNvPr id="30722" name="Picture 2" descr="http://www.zdizchorzelow.pl/upload/files/large/445135c6a5510f32d588a5e953826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4431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- Ferma Zwierząt Futerkowych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4" descr="http://www.zdizchorzelow.pl/upload/files/large/8d462d2f05f27d2c08340df367b4e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283968" cy="3164455"/>
          </a:xfrm>
          <a:prstGeom prst="rect">
            <a:avLst/>
          </a:prstGeom>
          <a:noFill/>
        </p:spPr>
      </p:pic>
      <p:pic>
        <p:nvPicPr>
          <p:cNvPr id="110594" name="Picture 2" descr="http://www.zdizchorzelow.pl/upload/files/large/d13c4165334eb68b06b1111c07db5d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7826" y="2636912"/>
            <a:ext cx="4936174" cy="370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Stacja Kontroli Użytkowości Rzeźnej Trzody Chlewnej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8" descr="http://www.zdizchorzelow.pl/upload/Image/swinie/skurt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211479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pl-PL" dirty="0" smtClean="0"/>
              <a:t>- Fermy kur</a:t>
            </a:r>
            <a:endParaRPr lang="pl-PL" dirty="0"/>
          </a:p>
        </p:txBody>
      </p:sp>
      <p:pic>
        <p:nvPicPr>
          <p:cNvPr id="108546" name="Picture 2" descr="http://www.zdizchorzelow.pl/upload/Image/kury/56afdd169e7c181c0565144af54e6a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716016" cy="3537012"/>
          </a:xfrm>
          <a:prstGeom prst="rect">
            <a:avLst/>
          </a:prstGeom>
          <a:noFill/>
        </p:spPr>
      </p:pic>
      <p:pic>
        <p:nvPicPr>
          <p:cNvPr id="108548" name="Picture 4" descr="http://www.zdizchorzelow.pl/upload/files/large/d80832557aea11ad90630212f4b1a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312" y="2636912"/>
            <a:ext cx="4811688" cy="360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113</Words>
  <Application>Microsoft Office PowerPoint</Application>
  <PresentationFormat>Pokaz na ekranie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OPERACJA OGÓLNOPOLSKA </vt:lpstr>
      <vt:lpstr>Historia Zakładu Doświadczalnego IZ PIB Chorzelów Sp. z o.o.  </vt:lpstr>
      <vt:lpstr>Historia zakładu doświadczalnego  w Chorzelowie sięga 1951 roku, kiedy to został on przejęty przez Instytut Zootechniki w Krakowie od Państwowego Instytutu Naukowego Gospodarstwa Wiejskiego w Puławach.   </vt:lpstr>
      <vt:lpstr>Do grudnia 2000 r. Zakład stanowił integralną część Instytutu Zootechniki  w Krakowie jako zaplecze badawcze  i rozwojowe.  Obecnie funkcjonuje jako spółka  z ograniczoną odpowiedzialnością, której głównym zadaniem jest prowadzenie hodowli zarodowej zwierząt, produkcji roślinnej a także wykonywanie prac badawczo – rozwojowych na rzecz Instytutu.  </vt:lpstr>
      <vt:lpstr>Obecnie w skład Zakładu Doświadczalnego wchodzi 600 ha,   w tym ok. 500 ha gruntów ornych.   Wykorzystanie gruntów rolnych jak  i trwałych użytków zielonych skierowane jest w głównej mierze na zaspokojenie potrzeb paszowych hodowanych zwierząt.</vt:lpstr>
      <vt:lpstr>   Zakład składa się z kilku działów: - Ferma Krów Mlecznych    </vt:lpstr>
      <vt:lpstr>- Ferma Zwierząt Futerkowych </vt:lpstr>
      <vt:lpstr> - Stacja Kontroli Użytkowości Rzeźnej Trzody Chlewnej </vt:lpstr>
      <vt:lpstr>- Fermy kur</vt:lpstr>
      <vt:lpstr>- Stadnina Koni </vt:lpstr>
      <vt:lpstr>- Hodowli owiec</vt:lpstr>
      <vt:lpstr>Od roku 2010 w Zakładzie utrzymywane jest stado zachowawcze owiec rodzimej rasy  świniarka. </vt:lpstr>
      <vt:lpstr>Prezentacja programu PowerPoint</vt:lpstr>
      <vt:lpstr>Prezentacja programu PowerPoint</vt:lpstr>
      <vt:lpstr>  Świniarka jest rodzimą, prymitywną rasą owiec. Pierwotnie występowała na terenie Europy Środkowej. Wypierana poprzez krzyżowanie z bardziej kulturalnymi rasami i odmianami, najdłużej zachowała się we wschodniej części Europy Środkowej.   Licznie występowała na terenie niemal całej Polski, będąc podłożem do kształtowania późniejszych szlachetnych typów owiec krzyżówkowych. 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OPERACJA OGÓLNOPOLSKA</dc:title>
  <dc:creator>Luk</dc:creator>
  <cp:lastModifiedBy>Asus</cp:lastModifiedBy>
  <cp:revision>36</cp:revision>
  <dcterms:created xsi:type="dcterms:W3CDTF">2017-05-21T16:35:22Z</dcterms:created>
  <dcterms:modified xsi:type="dcterms:W3CDTF">2017-11-16T08:22:19Z</dcterms:modified>
</cp:coreProperties>
</file>