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61" r:id="rId5"/>
    <p:sldId id="262" r:id="rId6"/>
    <p:sldId id="265" r:id="rId7"/>
    <p:sldId id="266" r:id="rId8"/>
    <p:sldId id="274" r:id="rId9"/>
    <p:sldId id="275" r:id="rId10"/>
    <p:sldId id="267" r:id="rId11"/>
    <p:sldId id="268" r:id="rId12"/>
    <p:sldId id="269" r:id="rId13"/>
    <p:sldId id="278" r:id="rId14"/>
    <p:sldId id="277" r:id="rId15"/>
    <p:sldId id="259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915" autoAdjust="0"/>
  </p:normalViewPr>
  <p:slideViewPr>
    <p:cSldViewPr>
      <p:cViewPr>
        <p:scale>
          <a:sx n="77" d="100"/>
          <a:sy n="77" d="100"/>
        </p:scale>
        <p:origin x="-420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7762EF-44EF-41B4-BCC9-C6B92C4640A5}" type="doc">
      <dgm:prSet loTypeId="urn:microsoft.com/office/officeart/2005/8/layout/hierarchy3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9BF9262-24CB-4F24-90F6-AD99F4A5524D}">
      <dgm:prSet phldrT="[Tekst]" custT="1"/>
      <dgm:spPr/>
      <dgm:t>
        <a:bodyPr/>
        <a:lstStyle/>
        <a:p>
          <a:r>
            <a:rPr lang="pl-PL" sz="1800" dirty="0" smtClean="0"/>
            <a:t>Instytucjonalna / Stacjonarna</a:t>
          </a:r>
        </a:p>
        <a:p>
          <a:r>
            <a:rPr lang="pl-PL" sz="1800" dirty="0" smtClean="0"/>
            <a:t>Pobyt całodobowy</a:t>
          </a:r>
          <a:endParaRPr lang="pl-PL" sz="1800" dirty="0"/>
        </a:p>
      </dgm:t>
    </dgm:pt>
    <dgm:pt modelId="{932474B0-F3AD-4196-819F-449817CC54E8}" type="parTrans" cxnId="{15793A27-7A34-41EF-9FE3-4A6AC773454E}">
      <dgm:prSet/>
      <dgm:spPr/>
      <dgm:t>
        <a:bodyPr/>
        <a:lstStyle/>
        <a:p>
          <a:endParaRPr lang="pl-PL"/>
        </a:p>
      </dgm:t>
    </dgm:pt>
    <dgm:pt modelId="{72E03CB8-4DEE-4AFE-BC55-8F082F6B418A}" type="sibTrans" cxnId="{15793A27-7A34-41EF-9FE3-4A6AC773454E}">
      <dgm:prSet/>
      <dgm:spPr/>
      <dgm:t>
        <a:bodyPr/>
        <a:lstStyle/>
        <a:p>
          <a:endParaRPr lang="pl-PL"/>
        </a:p>
      </dgm:t>
    </dgm:pt>
    <dgm:pt modelId="{ED41DDBF-371B-43BF-8BAF-495A0FBB4B35}">
      <dgm:prSet phldrT="[Tekst]" custT="1"/>
      <dgm:spPr/>
      <dgm:t>
        <a:bodyPr/>
        <a:lstStyle/>
        <a:p>
          <a:r>
            <a:rPr lang="pl-PL" sz="1400" dirty="0" smtClean="0"/>
            <a:t>Domy Pomocy Społecznej</a:t>
          </a:r>
          <a:endParaRPr lang="pl-PL" sz="1400" dirty="0"/>
        </a:p>
      </dgm:t>
    </dgm:pt>
    <dgm:pt modelId="{BB9C9143-BB4D-4EB7-A871-68FEBEA5CCD6}" type="parTrans" cxnId="{25EB97FA-A078-4117-858D-98398E4A2290}">
      <dgm:prSet/>
      <dgm:spPr/>
      <dgm:t>
        <a:bodyPr/>
        <a:lstStyle/>
        <a:p>
          <a:endParaRPr lang="pl-PL"/>
        </a:p>
      </dgm:t>
    </dgm:pt>
    <dgm:pt modelId="{D4595EF8-2E5D-4E32-96AB-DF357DEE8312}" type="sibTrans" cxnId="{25EB97FA-A078-4117-858D-98398E4A2290}">
      <dgm:prSet/>
      <dgm:spPr/>
      <dgm:t>
        <a:bodyPr/>
        <a:lstStyle/>
        <a:p>
          <a:endParaRPr lang="pl-PL"/>
        </a:p>
      </dgm:t>
    </dgm:pt>
    <dgm:pt modelId="{1361BC86-279E-4F0E-A8C8-C49A3BA97158}">
      <dgm:prSet phldrT="[Tekst]" custT="1"/>
      <dgm:spPr/>
      <dgm:t>
        <a:bodyPr/>
        <a:lstStyle/>
        <a:p>
          <a:r>
            <a:rPr lang="pl-PL" sz="1800" dirty="0" smtClean="0"/>
            <a:t>Instytucjonalna / Stacjonarna </a:t>
          </a:r>
        </a:p>
        <a:p>
          <a:r>
            <a:rPr lang="pl-PL" sz="1800" dirty="0" smtClean="0"/>
            <a:t>Pobyt dzienny</a:t>
          </a:r>
          <a:endParaRPr lang="pl-PL" sz="1800" dirty="0"/>
        </a:p>
      </dgm:t>
    </dgm:pt>
    <dgm:pt modelId="{BDC44117-2C3C-4564-B29C-363D12C90A5F}" type="parTrans" cxnId="{1AD50A18-EFAA-4C3D-8A3D-2313C321F4CD}">
      <dgm:prSet/>
      <dgm:spPr/>
      <dgm:t>
        <a:bodyPr/>
        <a:lstStyle/>
        <a:p>
          <a:endParaRPr lang="pl-PL"/>
        </a:p>
      </dgm:t>
    </dgm:pt>
    <dgm:pt modelId="{F7F22A18-B134-47B4-AA90-DD57A1E0262C}" type="sibTrans" cxnId="{1AD50A18-EFAA-4C3D-8A3D-2313C321F4CD}">
      <dgm:prSet/>
      <dgm:spPr/>
      <dgm:t>
        <a:bodyPr/>
        <a:lstStyle/>
        <a:p>
          <a:endParaRPr lang="pl-PL"/>
        </a:p>
      </dgm:t>
    </dgm:pt>
    <dgm:pt modelId="{03C919CB-731E-49EC-A3DC-3B985A4B8968}">
      <dgm:prSet phldrT="[Tekst]" custT="1"/>
      <dgm:spPr/>
      <dgm:t>
        <a:bodyPr/>
        <a:lstStyle/>
        <a:p>
          <a:r>
            <a:rPr lang="pl-PL" sz="1800" dirty="0" smtClean="0"/>
            <a:t>W miejscu zamieszkania</a:t>
          </a:r>
          <a:endParaRPr lang="pl-PL" sz="1800" dirty="0"/>
        </a:p>
      </dgm:t>
    </dgm:pt>
    <dgm:pt modelId="{C5875CE5-0F7C-461E-84F3-F518B1834BDC}" type="parTrans" cxnId="{7C65C2FE-EC90-4E59-8C1B-4AB4A61E8DF9}">
      <dgm:prSet/>
      <dgm:spPr/>
      <dgm:t>
        <a:bodyPr/>
        <a:lstStyle/>
        <a:p>
          <a:endParaRPr lang="pl-PL"/>
        </a:p>
      </dgm:t>
    </dgm:pt>
    <dgm:pt modelId="{DE0800BA-71F6-4719-9C67-473B8C3CAE00}" type="sibTrans" cxnId="{7C65C2FE-EC90-4E59-8C1B-4AB4A61E8DF9}">
      <dgm:prSet/>
      <dgm:spPr/>
      <dgm:t>
        <a:bodyPr/>
        <a:lstStyle/>
        <a:p>
          <a:endParaRPr lang="pl-PL"/>
        </a:p>
      </dgm:t>
    </dgm:pt>
    <dgm:pt modelId="{53631B14-A213-4755-8000-C3CF4CF9034E}">
      <dgm:prSet phldrT="[Tekst]" custT="1"/>
      <dgm:spPr/>
      <dgm:t>
        <a:bodyPr/>
        <a:lstStyle/>
        <a:p>
          <a:r>
            <a:rPr lang="pl-PL" sz="1400" dirty="0" smtClean="0"/>
            <a:t>Usługi opiekuńcze zwykłe, specjalistyczne</a:t>
          </a:r>
          <a:endParaRPr lang="pl-PL" sz="1400" dirty="0"/>
        </a:p>
      </dgm:t>
    </dgm:pt>
    <dgm:pt modelId="{941D3100-BB31-4B4C-AEC3-B33E63EBDBEA}" type="parTrans" cxnId="{1D42E7B2-F55E-4FCA-BD8F-D24F00A31B02}">
      <dgm:prSet/>
      <dgm:spPr/>
      <dgm:t>
        <a:bodyPr/>
        <a:lstStyle/>
        <a:p>
          <a:endParaRPr lang="pl-PL"/>
        </a:p>
      </dgm:t>
    </dgm:pt>
    <dgm:pt modelId="{8C743791-6554-4EB2-B47D-7D3D230704A4}" type="sibTrans" cxnId="{1D42E7B2-F55E-4FCA-BD8F-D24F00A31B02}">
      <dgm:prSet/>
      <dgm:spPr/>
      <dgm:t>
        <a:bodyPr/>
        <a:lstStyle/>
        <a:p>
          <a:endParaRPr lang="pl-PL"/>
        </a:p>
      </dgm:t>
    </dgm:pt>
    <dgm:pt modelId="{034B5AE8-9CB4-4C43-9185-80E4C6F69628}">
      <dgm:prSet phldrT="[Tekst]" custT="1"/>
      <dgm:spPr/>
      <dgm:t>
        <a:bodyPr/>
        <a:lstStyle/>
        <a:p>
          <a:r>
            <a:rPr lang="pl-PL" sz="1400" dirty="0" smtClean="0"/>
            <a:t>Świadczenia rehabilitacyjne</a:t>
          </a:r>
          <a:endParaRPr lang="pl-PL" sz="1400" dirty="0"/>
        </a:p>
      </dgm:t>
    </dgm:pt>
    <dgm:pt modelId="{CECC7708-F941-4D98-AC8A-4DCBFDFA9D6F}" type="parTrans" cxnId="{DA11D428-5478-4333-9B82-A49E6760A768}">
      <dgm:prSet/>
      <dgm:spPr/>
      <dgm:t>
        <a:bodyPr/>
        <a:lstStyle/>
        <a:p>
          <a:endParaRPr lang="pl-PL"/>
        </a:p>
      </dgm:t>
    </dgm:pt>
    <dgm:pt modelId="{92B5ED7C-B89E-4AB2-8B6B-9E057A6A6439}" type="sibTrans" cxnId="{DA11D428-5478-4333-9B82-A49E6760A768}">
      <dgm:prSet/>
      <dgm:spPr/>
      <dgm:t>
        <a:bodyPr/>
        <a:lstStyle/>
        <a:p>
          <a:endParaRPr lang="pl-PL"/>
        </a:p>
      </dgm:t>
    </dgm:pt>
    <dgm:pt modelId="{D2921355-BE90-4F15-B76C-D3BFD1DA3F46}">
      <dgm:prSet phldrT="[Tekst]" custT="1"/>
      <dgm:spPr/>
      <dgm:t>
        <a:bodyPr/>
        <a:lstStyle/>
        <a:p>
          <a:r>
            <a:rPr lang="pl-PL" sz="1400" dirty="0" smtClean="0"/>
            <a:t>Warsztaty Terapii Zajęciowej</a:t>
          </a:r>
          <a:endParaRPr lang="pl-PL" sz="1400" dirty="0"/>
        </a:p>
      </dgm:t>
    </dgm:pt>
    <dgm:pt modelId="{D170754B-4C74-45C1-80B0-C549621A9B8C}" type="sibTrans" cxnId="{804D5917-283E-41C2-8B94-79D813B9603D}">
      <dgm:prSet/>
      <dgm:spPr/>
      <dgm:t>
        <a:bodyPr/>
        <a:lstStyle/>
        <a:p>
          <a:endParaRPr lang="pl-PL"/>
        </a:p>
      </dgm:t>
    </dgm:pt>
    <dgm:pt modelId="{92751DDC-C59C-47B5-873D-FD756DF23331}" type="parTrans" cxnId="{804D5917-283E-41C2-8B94-79D813B9603D}">
      <dgm:prSet/>
      <dgm:spPr/>
      <dgm:t>
        <a:bodyPr/>
        <a:lstStyle/>
        <a:p>
          <a:endParaRPr lang="pl-PL"/>
        </a:p>
      </dgm:t>
    </dgm:pt>
    <dgm:pt modelId="{88CB3885-8718-4B83-A605-B4B98FFA22B2}">
      <dgm:prSet phldrT="[Tekst]" custT="1"/>
      <dgm:spPr/>
      <dgm:t>
        <a:bodyPr/>
        <a:lstStyle/>
        <a:p>
          <a:r>
            <a:rPr lang="pl-PL" sz="1400" dirty="0" smtClean="0"/>
            <a:t>Środowiskowe Domy Samopomocy</a:t>
          </a:r>
          <a:endParaRPr lang="pl-PL" sz="1400" dirty="0"/>
        </a:p>
      </dgm:t>
    </dgm:pt>
    <dgm:pt modelId="{412F3818-B9EC-4E97-92F2-C20FD3E04CE4}" type="sibTrans" cxnId="{3537CF39-7296-46DE-9864-1200FEECF5BA}">
      <dgm:prSet/>
      <dgm:spPr/>
      <dgm:t>
        <a:bodyPr/>
        <a:lstStyle/>
        <a:p>
          <a:endParaRPr lang="pl-PL"/>
        </a:p>
      </dgm:t>
    </dgm:pt>
    <dgm:pt modelId="{704AE79A-F3CA-4D3D-8C81-B226FA9AEAE9}" type="parTrans" cxnId="{3537CF39-7296-46DE-9864-1200FEECF5BA}">
      <dgm:prSet/>
      <dgm:spPr/>
      <dgm:t>
        <a:bodyPr/>
        <a:lstStyle/>
        <a:p>
          <a:endParaRPr lang="pl-PL"/>
        </a:p>
      </dgm:t>
    </dgm:pt>
    <dgm:pt modelId="{178A2604-66F5-4638-86CC-30D9EC12BAEE}">
      <dgm:prSet phldrT="[Tekst]" custT="1"/>
      <dgm:spPr/>
      <dgm:t>
        <a:bodyPr/>
        <a:lstStyle/>
        <a:p>
          <a:r>
            <a:rPr lang="pl-PL" sz="1400" dirty="0" smtClean="0"/>
            <a:t>Dzienne Domy Pomocy Społecznej</a:t>
          </a:r>
          <a:endParaRPr lang="pl-PL" sz="1400" dirty="0"/>
        </a:p>
      </dgm:t>
    </dgm:pt>
    <dgm:pt modelId="{947F339C-3956-4C91-BD42-B6FE336F3D9D}" type="sibTrans" cxnId="{D92D52D5-CB7F-4D14-B32C-BFF2C620985D}">
      <dgm:prSet/>
      <dgm:spPr/>
      <dgm:t>
        <a:bodyPr/>
        <a:lstStyle/>
        <a:p>
          <a:endParaRPr lang="pl-PL"/>
        </a:p>
      </dgm:t>
    </dgm:pt>
    <dgm:pt modelId="{45E35E61-519C-4AC0-A6AC-8F2DB8A53729}" type="parTrans" cxnId="{D92D52D5-CB7F-4D14-B32C-BFF2C620985D}">
      <dgm:prSet/>
      <dgm:spPr/>
      <dgm:t>
        <a:bodyPr/>
        <a:lstStyle/>
        <a:p>
          <a:endParaRPr lang="pl-PL"/>
        </a:p>
      </dgm:t>
    </dgm:pt>
    <dgm:pt modelId="{3FEE75AB-025E-4AAB-9124-8D4D507641C1}">
      <dgm:prSet phldrT="[Tekst]" custT="1"/>
      <dgm:spPr/>
      <dgm:t>
        <a:bodyPr/>
        <a:lstStyle/>
        <a:p>
          <a:r>
            <a:rPr lang="pl-PL" sz="1400" dirty="0" smtClean="0"/>
            <a:t>Placówki rehabilitacyjne</a:t>
          </a:r>
          <a:endParaRPr lang="pl-PL" sz="1400" dirty="0"/>
        </a:p>
      </dgm:t>
    </dgm:pt>
    <dgm:pt modelId="{76561FE7-6102-4BAB-91FC-D3BA8ADACA95}" type="parTrans" cxnId="{DD48E020-5D91-49F6-B90D-32F7AA866D94}">
      <dgm:prSet/>
      <dgm:spPr/>
      <dgm:t>
        <a:bodyPr/>
        <a:lstStyle/>
        <a:p>
          <a:endParaRPr lang="pl-PL"/>
        </a:p>
      </dgm:t>
    </dgm:pt>
    <dgm:pt modelId="{01FF9A88-E397-46D2-8846-7306A3CE6AC6}" type="sibTrans" cxnId="{DD48E020-5D91-49F6-B90D-32F7AA866D94}">
      <dgm:prSet/>
      <dgm:spPr/>
      <dgm:t>
        <a:bodyPr/>
        <a:lstStyle/>
        <a:p>
          <a:endParaRPr lang="pl-PL"/>
        </a:p>
      </dgm:t>
    </dgm:pt>
    <dgm:pt modelId="{098A5E58-6836-42D4-AE9A-920FC39F39DD}">
      <dgm:prSet custT="1"/>
      <dgm:spPr/>
      <dgm:t>
        <a:bodyPr/>
        <a:lstStyle/>
        <a:p>
          <a:r>
            <a:rPr lang="pl-PL" sz="1400" dirty="0" smtClean="0"/>
            <a:t>Zakłady Pielęgnacyjno Opiekuńcze</a:t>
          </a:r>
          <a:endParaRPr lang="pl-PL" sz="1400" dirty="0"/>
        </a:p>
      </dgm:t>
    </dgm:pt>
    <dgm:pt modelId="{1F5E3D95-5421-49BC-BEAC-A55B035C865E}" type="parTrans" cxnId="{1F70739B-F2B5-448D-968A-FCEAF9654138}">
      <dgm:prSet/>
      <dgm:spPr/>
      <dgm:t>
        <a:bodyPr/>
        <a:lstStyle/>
        <a:p>
          <a:endParaRPr lang="pl-PL"/>
        </a:p>
      </dgm:t>
    </dgm:pt>
    <dgm:pt modelId="{E0BE79E4-CAF8-43C1-B606-A8820075E7EB}" type="sibTrans" cxnId="{1F70739B-F2B5-448D-968A-FCEAF9654138}">
      <dgm:prSet/>
      <dgm:spPr/>
      <dgm:t>
        <a:bodyPr/>
        <a:lstStyle/>
        <a:p>
          <a:endParaRPr lang="pl-PL"/>
        </a:p>
      </dgm:t>
    </dgm:pt>
    <dgm:pt modelId="{1801F370-246A-4A60-8F44-3CD7D2312496}">
      <dgm:prSet custT="1"/>
      <dgm:spPr/>
      <dgm:t>
        <a:bodyPr/>
        <a:lstStyle/>
        <a:p>
          <a:r>
            <a:rPr lang="pl-PL" sz="1600" dirty="0" smtClean="0"/>
            <a:t>Hospicja</a:t>
          </a:r>
          <a:endParaRPr lang="pl-PL" sz="1600" dirty="0"/>
        </a:p>
      </dgm:t>
    </dgm:pt>
    <dgm:pt modelId="{DEB66D53-2CC0-4E7E-8FE3-C1FF931F85E7}" type="parTrans" cxnId="{05370687-C203-4BFD-86E3-41080D2A53DF}">
      <dgm:prSet/>
      <dgm:spPr/>
      <dgm:t>
        <a:bodyPr/>
        <a:lstStyle/>
        <a:p>
          <a:endParaRPr lang="pl-PL"/>
        </a:p>
      </dgm:t>
    </dgm:pt>
    <dgm:pt modelId="{4132081A-72E2-47C6-A32B-62303266B332}" type="sibTrans" cxnId="{05370687-C203-4BFD-86E3-41080D2A53DF}">
      <dgm:prSet/>
      <dgm:spPr/>
      <dgm:t>
        <a:bodyPr/>
        <a:lstStyle/>
        <a:p>
          <a:endParaRPr lang="pl-PL"/>
        </a:p>
      </dgm:t>
    </dgm:pt>
    <dgm:pt modelId="{ACC2CF49-9DB6-4CD7-9180-807A185E4909}">
      <dgm:prSet phldrT="[Tekst]" custT="1"/>
      <dgm:spPr/>
      <dgm:t>
        <a:bodyPr/>
        <a:lstStyle/>
        <a:p>
          <a:r>
            <a:rPr lang="pl-PL" sz="1400" dirty="0" smtClean="0"/>
            <a:t>Świadczenia zdrowotne</a:t>
          </a:r>
          <a:endParaRPr lang="pl-PL" sz="1400" dirty="0"/>
        </a:p>
      </dgm:t>
    </dgm:pt>
    <dgm:pt modelId="{3626D349-9089-490C-AFF4-78E555A19F4B}" type="parTrans" cxnId="{D8B80D41-462B-41A4-8119-AA9114ADBF01}">
      <dgm:prSet/>
      <dgm:spPr/>
      <dgm:t>
        <a:bodyPr/>
        <a:lstStyle/>
        <a:p>
          <a:endParaRPr lang="pl-PL"/>
        </a:p>
      </dgm:t>
    </dgm:pt>
    <dgm:pt modelId="{167949FC-3783-4458-BDD2-B80E6DAF52B7}" type="sibTrans" cxnId="{D8B80D41-462B-41A4-8119-AA9114ADBF01}">
      <dgm:prSet/>
      <dgm:spPr/>
      <dgm:t>
        <a:bodyPr/>
        <a:lstStyle/>
        <a:p>
          <a:endParaRPr lang="pl-PL"/>
        </a:p>
      </dgm:t>
    </dgm:pt>
    <dgm:pt modelId="{7CE1E9A2-7720-427C-B369-70665EB40F87}">
      <dgm:prSet phldrT="[Tekst]" custT="1"/>
      <dgm:spPr/>
      <dgm:t>
        <a:bodyPr/>
        <a:lstStyle/>
        <a:p>
          <a:r>
            <a:rPr lang="pl-PL" sz="1400" dirty="0" smtClean="0"/>
            <a:t>Mieszkania chronione, Treningowe</a:t>
          </a:r>
          <a:endParaRPr lang="pl-PL" sz="1400" dirty="0"/>
        </a:p>
      </dgm:t>
    </dgm:pt>
    <dgm:pt modelId="{003F80E0-D0F7-47DD-82DC-EB33E42B48FA}" type="parTrans" cxnId="{754ED069-ECC2-49FB-A92F-876295FA4C0B}">
      <dgm:prSet/>
      <dgm:spPr/>
      <dgm:t>
        <a:bodyPr/>
        <a:lstStyle/>
        <a:p>
          <a:endParaRPr lang="pl-PL"/>
        </a:p>
      </dgm:t>
    </dgm:pt>
    <dgm:pt modelId="{E21348AA-AAA6-465A-BB48-29824F9F79FF}" type="sibTrans" cxnId="{754ED069-ECC2-49FB-A92F-876295FA4C0B}">
      <dgm:prSet/>
      <dgm:spPr/>
      <dgm:t>
        <a:bodyPr/>
        <a:lstStyle/>
        <a:p>
          <a:endParaRPr lang="pl-PL"/>
        </a:p>
      </dgm:t>
    </dgm:pt>
    <dgm:pt modelId="{D52BAD62-C7B2-4803-9B19-DF99472F9648}">
      <dgm:prSet phldrT="[Tekst]" custT="1"/>
      <dgm:spPr/>
      <dgm:t>
        <a:bodyPr/>
        <a:lstStyle/>
        <a:p>
          <a:r>
            <a:rPr lang="pl-PL" sz="1400" dirty="0" err="1" smtClean="0"/>
            <a:t>Teleopieka</a:t>
          </a:r>
          <a:endParaRPr lang="pl-PL" sz="1400" dirty="0"/>
        </a:p>
      </dgm:t>
    </dgm:pt>
    <dgm:pt modelId="{C35FAA1B-15A4-41E7-A630-6FAE3B779623}" type="parTrans" cxnId="{0DF799F5-6EB4-4A48-BAF2-70393B016DFE}">
      <dgm:prSet/>
      <dgm:spPr/>
      <dgm:t>
        <a:bodyPr/>
        <a:lstStyle/>
        <a:p>
          <a:endParaRPr lang="pl-PL"/>
        </a:p>
      </dgm:t>
    </dgm:pt>
    <dgm:pt modelId="{3558A78A-1FFF-4371-8E35-8680BB467FE8}" type="sibTrans" cxnId="{0DF799F5-6EB4-4A48-BAF2-70393B016DFE}">
      <dgm:prSet/>
      <dgm:spPr/>
      <dgm:t>
        <a:bodyPr/>
        <a:lstStyle/>
        <a:p>
          <a:endParaRPr lang="pl-PL"/>
        </a:p>
      </dgm:t>
    </dgm:pt>
    <dgm:pt modelId="{94E9FA90-5A61-494B-B362-E396E6FD2BAA}">
      <dgm:prSet phldrT="[Tekst]" custT="1"/>
      <dgm:spPr/>
      <dgm:t>
        <a:bodyPr/>
        <a:lstStyle/>
        <a:p>
          <a:r>
            <a:rPr lang="pl-PL" sz="1400" dirty="0" smtClean="0"/>
            <a:t>Kluby seniora</a:t>
          </a:r>
          <a:endParaRPr lang="pl-PL" sz="1400" dirty="0"/>
        </a:p>
      </dgm:t>
    </dgm:pt>
    <dgm:pt modelId="{CE2ACB8B-1024-42E6-8C59-83CE7F836E47}" type="parTrans" cxnId="{E48E05DA-E16A-4520-96BD-07C8C11784A6}">
      <dgm:prSet/>
      <dgm:spPr/>
      <dgm:t>
        <a:bodyPr/>
        <a:lstStyle/>
        <a:p>
          <a:endParaRPr lang="pl-PL"/>
        </a:p>
      </dgm:t>
    </dgm:pt>
    <dgm:pt modelId="{F39F3C3F-6BA5-46A9-868C-861DF4A8B06F}" type="sibTrans" cxnId="{E48E05DA-E16A-4520-96BD-07C8C11784A6}">
      <dgm:prSet/>
      <dgm:spPr/>
      <dgm:t>
        <a:bodyPr/>
        <a:lstStyle/>
        <a:p>
          <a:endParaRPr lang="pl-PL"/>
        </a:p>
      </dgm:t>
    </dgm:pt>
    <dgm:pt modelId="{824D1C82-B303-4F34-8FCA-51A206E75ED6}">
      <dgm:prSet phldrT="[Tekst]" custT="1"/>
      <dgm:spPr/>
      <dgm:t>
        <a:bodyPr/>
        <a:lstStyle/>
        <a:p>
          <a:r>
            <a:rPr lang="pl-PL" sz="1400" dirty="0" smtClean="0"/>
            <a:t>Uniwersytety III wieku</a:t>
          </a:r>
          <a:endParaRPr lang="pl-PL" sz="1400" dirty="0"/>
        </a:p>
      </dgm:t>
    </dgm:pt>
    <dgm:pt modelId="{B25E4343-EB0A-497C-9AC5-EE953DF31F3D}" type="parTrans" cxnId="{F0A85998-DE59-4DB4-93F0-F190008B96C5}">
      <dgm:prSet/>
      <dgm:spPr/>
      <dgm:t>
        <a:bodyPr/>
        <a:lstStyle/>
        <a:p>
          <a:endParaRPr lang="pl-PL"/>
        </a:p>
      </dgm:t>
    </dgm:pt>
    <dgm:pt modelId="{9F97BF81-59E3-44EC-845D-002C648F0C2A}" type="sibTrans" cxnId="{F0A85998-DE59-4DB4-93F0-F190008B96C5}">
      <dgm:prSet/>
      <dgm:spPr/>
      <dgm:t>
        <a:bodyPr/>
        <a:lstStyle/>
        <a:p>
          <a:endParaRPr lang="pl-PL"/>
        </a:p>
      </dgm:t>
    </dgm:pt>
    <dgm:pt modelId="{C4F04B02-7617-4FA3-8035-C5E601FC93C6}">
      <dgm:prSet phldrT="[Tekst]" custT="1"/>
      <dgm:spPr/>
      <dgm:t>
        <a:bodyPr/>
        <a:lstStyle/>
        <a:p>
          <a:r>
            <a:rPr lang="pl-PL" sz="1400" dirty="0" smtClean="0"/>
            <a:t>Usługi asystenckie</a:t>
          </a:r>
          <a:endParaRPr lang="pl-PL" sz="1400" dirty="0"/>
        </a:p>
      </dgm:t>
    </dgm:pt>
    <dgm:pt modelId="{2E48DC14-5270-4258-90DB-84EBA8EE3B76}" type="parTrans" cxnId="{DF510A53-0CAC-4866-B625-594FE9E53270}">
      <dgm:prSet/>
      <dgm:spPr/>
      <dgm:t>
        <a:bodyPr/>
        <a:lstStyle/>
        <a:p>
          <a:endParaRPr lang="pl-PL"/>
        </a:p>
      </dgm:t>
    </dgm:pt>
    <dgm:pt modelId="{ABBC7801-2522-406C-89CE-A341092F3CAC}" type="sibTrans" cxnId="{DF510A53-0CAC-4866-B625-594FE9E53270}">
      <dgm:prSet/>
      <dgm:spPr/>
      <dgm:t>
        <a:bodyPr/>
        <a:lstStyle/>
        <a:p>
          <a:endParaRPr lang="pl-PL"/>
        </a:p>
      </dgm:t>
    </dgm:pt>
    <dgm:pt modelId="{A0850FCB-1EAF-43E4-8F7B-0194B949F673}" type="pres">
      <dgm:prSet presAssocID="{DE7762EF-44EF-41B4-BCC9-C6B92C4640A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C7C3F0C-4398-4998-A22B-9F6423CF8A4B}" type="pres">
      <dgm:prSet presAssocID="{C9BF9262-24CB-4F24-90F6-AD99F4A5524D}" presName="root" presStyleCnt="0"/>
      <dgm:spPr/>
    </dgm:pt>
    <dgm:pt modelId="{DAA0479B-E421-4DFB-9BE0-C18D5EEBF9C3}" type="pres">
      <dgm:prSet presAssocID="{C9BF9262-24CB-4F24-90F6-AD99F4A5524D}" presName="rootComposite" presStyleCnt="0"/>
      <dgm:spPr/>
    </dgm:pt>
    <dgm:pt modelId="{CA45C020-768D-4992-9BB7-DA0588320F03}" type="pres">
      <dgm:prSet presAssocID="{C9BF9262-24CB-4F24-90F6-AD99F4A5524D}" presName="rootText" presStyleLbl="node1" presStyleIdx="0" presStyleCnt="3" custScaleX="194380" custScaleY="152734"/>
      <dgm:spPr/>
      <dgm:t>
        <a:bodyPr/>
        <a:lstStyle/>
        <a:p>
          <a:endParaRPr lang="pl-PL"/>
        </a:p>
      </dgm:t>
    </dgm:pt>
    <dgm:pt modelId="{026034FE-3F3C-45B4-BFAE-57F57F946C85}" type="pres">
      <dgm:prSet presAssocID="{C9BF9262-24CB-4F24-90F6-AD99F4A5524D}" presName="rootConnector" presStyleLbl="node1" presStyleIdx="0" presStyleCnt="3"/>
      <dgm:spPr/>
      <dgm:t>
        <a:bodyPr/>
        <a:lstStyle/>
        <a:p>
          <a:endParaRPr lang="pl-PL"/>
        </a:p>
      </dgm:t>
    </dgm:pt>
    <dgm:pt modelId="{DB4460F9-CE85-489F-BC1A-8FCB863D28F6}" type="pres">
      <dgm:prSet presAssocID="{C9BF9262-24CB-4F24-90F6-AD99F4A5524D}" presName="childShape" presStyleCnt="0"/>
      <dgm:spPr/>
    </dgm:pt>
    <dgm:pt modelId="{8A70DE0D-3BC8-4D73-8F94-D558BE5F1B3C}" type="pres">
      <dgm:prSet presAssocID="{BB9C9143-BB4D-4EB7-A871-68FEBEA5CCD6}" presName="Name13" presStyleLbl="parChTrans1D2" presStyleIdx="0" presStyleCnt="15"/>
      <dgm:spPr/>
      <dgm:t>
        <a:bodyPr/>
        <a:lstStyle/>
        <a:p>
          <a:endParaRPr lang="pl-PL"/>
        </a:p>
      </dgm:t>
    </dgm:pt>
    <dgm:pt modelId="{35638B5C-9476-4A44-995F-C5B353F68842}" type="pres">
      <dgm:prSet presAssocID="{ED41DDBF-371B-43BF-8BAF-495A0FBB4B35}" presName="childText" presStyleLbl="bgAcc1" presStyleIdx="0" presStyleCnt="15" custScaleX="21740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1457441-90BA-47D8-93C3-765D624E4EEC}" type="pres">
      <dgm:prSet presAssocID="{003F80E0-D0F7-47DD-82DC-EB33E42B48FA}" presName="Name13" presStyleLbl="parChTrans1D2" presStyleIdx="1" presStyleCnt="15"/>
      <dgm:spPr/>
      <dgm:t>
        <a:bodyPr/>
        <a:lstStyle/>
        <a:p>
          <a:endParaRPr lang="pl-PL"/>
        </a:p>
      </dgm:t>
    </dgm:pt>
    <dgm:pt modelId="{F544E332-5FD8-47FE-8002-51B17C87FDD0}" type="pres">
      <dgm:prSet presAssocID="{7CE1E9A2-7720-427C-B369-70665EB40F87}" presName="childText" presStyleLbl="bgAcc1" presStyleIdx="1" presStyleCnt="15" custScaleX="21480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F31985F-F7EE-40C1-AFD8-2BB8C76CA7AB}" type="pres">
      <dgm:prSet presAssocID="{1F5E3D95-5421-49BC-BEAC-A55B035C865E}" presName="Name13" presStyleLbl="parChTrans1D2" presStyleIdx="2" presStyleCnt="15"/>
      <dgm:spPr/>
      <dgm:t>
        <a:bodyPr/>
        <a:lstStyle/>
        <a:p>
          <a:endParaRPr lang="pl-PL"/>
        </a:p>
      </dgm:t>
    </dgm:pt>
    <dgm:pt modelId="{B496CC63-D370-4980-A53A-48C103844B6C}" type="pres">
      <dgm:prSet presAssocID="{098A5E58-6836-42D4-AE9A-920FC39F39DD}" presName="childText" presStyleLbl="bgAcc1" presStyleIdx="2" presStyleCnt="15" custScaleX="21297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B420542-6C68-4E20-8B38-A9350854A791}" type="pres">
      <dgm:prSet presAssocID="{DEB66D53-2CC0-4E7E-8FE3-C1FF931F85E7}" presName="Name13" presStyleLbl="parChTrans1D2" presStyleIdx="3" presStyleCnt="15"/>
      <dgm:spPr/>
      <dgm:t>
        <a:bodyPr/>
        <a:lstStyle/>
        <a:p>
          <a:endParaRPr lang="pl-PL"/>
        </a:p>
      </dgm:t>
    </dgm:pt>
    <dgm:pt modelId="{6F450B16-1CBF-4A1A-9723-D28A1252F281}" type="pres">
      <dgm:prSet presAssocID="{1801F370-246A-4A60-8F44-3CD7D2312496}" presName="childText" presStyleLbl="bgAcc1" presStyleIdx="3" presStyleCnt="15" custScaleX="21025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CAB31EB-4FF6-4725-90D7-58484BF71ED0}" type="pres">
      <dgm:prSet presAssocID="{1361BC86-279E-4F0E-A8C8-C49A3BA97158}" presName="root" presStyleCnt="0"/>
      <dgm:spPr/>
    </dgm:pt>
    <dgm:pt modelId="{94FEB57D-3C64-4267-A495-3CC6A2A9B5EB}" type="pres">
      <dgm:prSet presAssocID="{1361BC86-279E-4F0E-A8C8-C49A3BA97158}" presName="rootComposite" presStyleCnt="0"/>
      <dgm:spPr/>
    </dgm:pt>
    <dgm:pt modelId="{B7CA03E9-7D15-4C27-98CB-2C80AAEA5927}" type="pres">
      <dgm:prSet presAssocID="{1361BC86-279E-4F0E-A8C8-C49A3BA97158}" presName="rootText" presStyleLbl="node1" presStyleIdx="1" presStyleCnt="3" custScaleX="210542" custScaleY="152734"/>
      <dgm:spPr/>
      <dgm:t>
        <a:bodyPr/>
        <a:lstStyle/>
        <a:p>
          <a:endParaRPr lang="pl-PL"/>
        </a:p>
      </dgm:t>
    </dgm:pt>
    <dgm:pt modelId="{F132A102-C0F8-4DB5-8B2C-6C82417AF041}" type="pres">
      <dgm:prSet presAssocID="{1361BC86-279E-4F0E-A8C8-C49A3BA97158}" presName="rootConnector" presStyleLbl="node1" presStyleIdx="1" presStyleCnt="3"/>
      <dgm:spPr/>
      <dgm:t>
        <a:bodyPr/>
        <a:lstStyle/>
        <a:p>
          <a:endParaRPr lang="pl-PL"/>
        </a:p>
      </dgm:t>
    </dgm:pt>
    <dgm:pt modelId="{66DE7E5D-AADA-4AF9-A362-5AA7FB54B70D}" type="pres">
      <dgm:prSet presAssocID="{1361BC86-279E-4F0E-A8C8-C49A3BA97158}" presName="childShape" presStyleCnt="0"/>
      <dgm:spPr/>
    </dgm:pt>
    <dgm:pt modelId="{626D81C1-BD84-4A25-B07A-7033ED99C04A}" type="pres">
      <dgm:prSet presAssocID="{45E35E61-519C-4AC0-A6AC-8F2DB8A53729}" presName="Name13" presStyleLbl="parChTrans1D2" presStyleIdx="4" presStyleCnt="15"/>
      <dgm:spPr/>
      <dgm:t>
        <a:bodyPr/>
        <a:lstStyle/>
        <a:p>
          <a:endParaRPr lang="pl-PL"/>
        </a:p>
      </dgm:t>
    </dgm:pt>
    <dgm:pt modelId="{58AC0601-0078-4BB6-A8A1-3836662D6F81}" type="pres">
      <dgm:prSet presAssocID="{178A2604-66F5-4638-86CC-30D9EC12BAEE}" presName="childText" presStyleLbl="bgAcc1" presStyleIdx="4" presStyleCnt="15" custScaleX="24839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469977-DA57-43E0-BFD9-283FA35E76F0}" type="pres">
      <dgm:prSet presAssocID="{704AE79A-F3CA-4D3D-8C81-B226FA9AEAE9}" presName="Name13" presStyleLbl="parChTrans1D2" presStyleIdx="5" presStyleCnt="15"/>
      <dgm:spPr/>
      <dgm:t>
        <a:bodyPr/>
        <a:lstStyle/>
        <a:p>
          <a:endParaRPr lang="pl-PL"/>
        </a:p>
      </dgm:t>
    </dgm:pt>
    <dgm:pt modelId="{9B4E1888-5FA3-4C4D-BEA8-6DD902DB86E1}" type="pres">
      <dgm:prSet presAssocID="{88CB3885-8718-4B83-A605-B4B98FFA22B2}" presName="childText" presStyleLbl="bgAcc1" presStyleIdx="5" presStyleCnt="15" custScaleX="24705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4C62285-AC6D-4BDF-AE38-244121E88063}" type="pres">
      <dgm:prSet presAssocID="{92751DDC-C59C-47B5-873D-FD756DF23331}" presName="Name13" presStyleLbl="parChTrans1D2" presStyleIdx="6" presStyleCnt="15"/>
      <dgm:spPr/>
      <dgm:t>
        <a:bodyPr/>
        <a:lstStyle/>
        <a:p>
          <a:endParaRPr lang="pl-PL"/>
        </a:p>
      </dgm:t>
    </dgm:pt>
    <dgm:pt modelId="{FBF34A27-D16B-4DA8-943A-BFB3C07BC47C}" type="pres">
      <dgm:prSet presAssocID="{D2921355-BE90-4F15-B76C-D3BFD1DA3F46}" presName="childText" presStyleLbl="bgAcc1" presStyleIdx="6" presStyleCnt="15" custScaleX="25139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A39E42C-C38E-4AAC-90B1-F478608B5AA6}" type="pres">
      <dgm:prSet presAssocID="{76561FE7-6102-4BAB-91FC-D3BA8ADACA95}" presName="Name13" presStyleLbl="parChTrans1D2" presStyleIdx="7" presStyleCnt="15"/>
      <dgm:spPr/>
      <dgm:t>
        <a:bodyPr/>
        <a:lstStyle/>
        <a:p>
          <a:endParaRPr lang="pl-PL"/>
        </a:p>
      </dgm:t>
    </dgm:pt>
    <dgm:pt modelId="{041D9E19-A3D1-4C8B-80CF-4244419E8E69}" type="pres">
      <dgm:prSet presAssocID="{3FEE75AB-025E-4AAB-9124-8D4D507641C1}" presName="childText" presStyleLbl="bgAcc1" presStyleIdx="7" presStyleCnt="15" custScaleX="24709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A363662-AB41-4112-ABA4-85863C496ADF}" type="pres">
      <dgm:prSet presAssocID="{CE2ACB8B-1024-42E6-8C59-83CE7F836E47}" presName="Name13" presStyleLbl="parChTrans1D2" presStyleIdx="8" presStyleCnt="15"/>
      <dgm:spPr/>
      <dgm:t>
        <a:bodyPr/>
        <a:lstStyle/>
        <a:p>
          <a:endParaRPr lang="pl-PL"/>
        </a:p>
      </dgm:t>
    </dgm:pt>
    <dgm:pt modelId="{E3F37B0B-5102-4727-B6A3-40C693A4DC65}" type="pres">
      <dgm:prSet presAssocID="{94E9FA90-5A61-494B-B362-E396E6FD2BAA}" presName="childText" presStyleLbl="bgAcc1" presStyleIdx="8" presStyleCnt="15" custScaleX="24823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9604CCB-C9C4-4F2C-8231-15E84BB3B931}" type="pres">
      <dgm:prSet presAssocID="{B25E4343-EB0A-497C-9AC5-EE953DF31F3D}" presName="Name13" presStyleLbl="parChTrans1D2" presStyleIdx="9" presStyleCnt="15"/>
      <dgm:spPr/>
      <dgm:t>
        <a:bodyPr/>
        <a:lstStyle/>
        <a:p>
          <a:endParaRPr lang="pl-PL"/>
        </a:p>
      </dgm:t>
    </dgm:pt>
    <dgm:pt modelId="{F1C7A061-FB20-4992-9F80-4CCF709B567B}" type="pres">
      <dgm:prSet presAssocID="{824D1C82-B303-4F34-8FCA-51A206E75ED6}" presName="childText" presStyleLbl="bgAcc1" presStyleIdx="9" presStyleCnt="15" custScaleX="24745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020D791-0D27-4DCD-9B8B-C245479B0D45}" type="pres">
      <dgm:prSet presAssocID="{03C919CB-731E-49EC-A3DC-3B985A4B8968}" presName="root" presStyleCnt="0"/>
      <dgm:spPr/>
    </dgm:pt>
    <dgm:pt modelId="{66A23D42-6E8B-4214-A2F5-8746123B2F40}" type="pres">
      <dgm:prSet presAssocID="{03C919CB-731E-49EC-A3DC-3B985A4B8968}" presName="rootComposite" presStyleCnt="0"/>
      <dgm:spPr/>
    </dgm:pt>
    <dgm:pt modelId="{C65AA35E-C14D-4B36-A431-94E5F2E2599D}" type="pres">
      <dgm:prSet presAssocID="{03C919CB-731E-49EC-A3DC-3B985A4B8968}" presName="rootText" presStyleLbl="node1" presStyleIdx="2" presStyleCnt="3" custScaleX="237297" custScaleY="156165"/>
      <dgm:spPr/>
      <dgm:t>
        <a:bodyPr/>
        <a:lstStyle/>
        <a:p>
          <a:endParaRPr lang="pl-PL"/>
        </a:p>
      </dgm:t>
    </dgm:pt>
    <dgm:pt modelId="{26ACBBB7-D221-4D86-A72A-71A9C38359BC}" type="pres">
      <dgm:prSet presAssocID="{03C919CB-731E-49EC-A3DC-3B985A4B8968}" presName="rootConnector" presStyleLbl="node1" presStyleIdx="2" presStyleCnt="3"/>
      <dgm:spPr/>
      <dgm:t>
        <a:bodyPr/>
        <a:lstStyle/>
        <a:p>
          <a:endParaRPr lang="pl-PL"/>
        </a:p>
      </dgm:t>
    </dgm:pt>
    <dgm:pt modelId="{E72F973F-330D-4DC0-93FF-349AA2AEBB40}" type="pres">
      <dgm:prSet presAssocID="{03C919CB-731E-49EC-A3DC-3B985A4B8968}" presName="childShape" presStyleCnt="0"/>
      <dgm:spPr/>
    </dgm:pt>
    <dgm:pt modelId="{5CBA35F7-7299-42DF-BE04-994C79D1C5FB}" type="pres">
      <dgm:prSet presAssocID="{941D3100-BB31-4B4C-AEC3-B33E63EBDBEA}" presName="Name13" presStyleLbl="parChTrans1D2" presStyleIdx="10" presStyleCnt="15"/>
      <dgm:spPr/>
      <dgm:t>
        <a:bodyPr/>
        <a:lstStyle/>
        <a:p>
          <a:endParaRPr lang="pl-PL"/>
        </a:p>
      </dgm:t>
    </dgm:pt>
    <dgm:pt modelId="{9624578B-88E0-4A8F-82FD-66DAD76C1D17}" type="pres">
      <dgm:prSet presAssocID="{53631B14-A213-4755-8000-C3CF4CF9034E}" presName="childText" presStyleLbl="bgAcc1" presStyleIdx="10" presStyleCnt="15" custScaleX="22986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EE5BBD7-393A-41E6-A236-4BF71373B2ED}" type="pres">
      <dgm:prSet presAssocID="{2E48DC14-5270-4258-90DB-84EBA8EE3B76}" presName="Name13" presStyleLbl="parChTrans1D2" presStyleIdx="11" presStyleCnt="15"/>
      <dgm:spPr/>
      <dgm:t>
        <a:bodyPr/>
        <a:lstStyle/>
        <a:p>
          <a:endParaRPr lang="pl-PL"/>
        </a:p>
      </dgm:t>
    </dgm:pt>
    <dgm:pt modelId="{3122B883-CB6A-4DE0-BEB9-5B8DDEA1C11A}" type="pres">
      <dgm:prSet presAssocID="{C4F04B02-7617-4FA3-8035-C5E601FC93C6}" presName="childText" presStyleLbl="bgAcc1" presStyleIdx="11" presStyleCnt="15" custScaleX="22409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FDF49F5-577C-49C7-9802-E0C3397BBC57}" type="pres">
      <dgm:prSet presAssocID="{CECC7708-F941-4D98-AC8A-4DCBFDFA9D6F}" presName="Name13" presStyleLbl="parChTrans1D2" presStyleIdx="12" presStyleCnt="15"/>
      <dgm:spPr/>
      <dgm:t>
        <a:bodyPr/>
        <a:lstStyle/>
        <a:p>
          <a:endParaRPr lang="pl-PL"/>
        </a:p>
      </dgm:t>
    </dgm:pt>
    <dgm:pt modelId="{4F3C4ACB-38A1-4D37-8865-AC95500D8C7A}" type="pres">
      <dgm:prSet presAssocID="{034B5AE8-9CB4-4C43-9185-80E4C6F69628}" presName="childText" presStyleLbl="bgAcc1" presStyleIdx="12" presStyleCnt="15" custScaleX="22459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FA2354B-8A55-4E3D-AFAA-D84429F82E65}" type="pres">
      <dgm:prSet presAssocID="{3626D349-9089-490C-AFF4-78E555A19F4B}" presName="Name13" presStyleLbl="parChTrans1D2" presStyleIdx="13" presStyleCnt="15"/>
      <dgm:spPr/>
      <dgm:t>
        <a:bodyPr/>
        <a:lstStyle/>
        <a:p>
          <a:endParaRPr lang="pl-PL"/>
        </a:p>
      </dgm:t>
    </dgm:pt>
    <dgm:pt modelId="{8791688F-EB44-428A-A688-710650BB174A}" type="pres">
      <dgm:prSet presAssocID="{ACC2CF49-9DB6-4CD7-9180-807A185E4909}" presName="childText" presStyleLbl="bgAcc1" presStyleIdx="13" presStyleCnt="15" custScaleX="22643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8BF333C-4928-4F38-B960-D100AA09980D}" type="pres">
      <dgm:prSet presAssocID="{C35FAA1B-15A4-41E7-A630-6FAE3B779623}" presName="Name13" presStyleLbl="parChTrans1D2" presStyleIdx="14" presStyleCnt="15"/>
      <dgm:spPr/>
      <dgm:t>
        <a:bodyPr/>
        <a:lstStyle/>
        <a:p>
          <a:endParaRPr lang="pl-PL"/>
        </a:p>
      </dgm:t>
    </dgm:pt>
    <dgm:pt modelId="{FC75AE73-C72D-4541-9F16-13B8AAC1F7D8}" type="pres">
      <dgm:prSet presAssocID="{D52BAD62-C7B2-4803-9B19-DF99472F9648}" presName="childText" presStyleLbl="bgAcc1" presStyleIdx="14" presStyleCnt="15" custScaleX="22643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A0BFC49-3B81-43FA-A1E4-E94E73DF4136}" type="presOf" srcId="{03C919CB-731E-49EC-A3DC-3B985A4B8968}" destId="{26ACBBB7-D221-4D86-A72A-71A9C38359BC}" srcOrd="1" destOrd="0" presId="urn:microsoft.com/office/officeart/2005/8/layout/hierarchy3"/>
    <dgm:cxn modelId="{25EB97FA-A078-4117-858D-98398E4A2290}" srcId="{C9BF9262-24CB-4F24-90F6-AD99F4A5524D}" destId="{ED41DDBF-371B-43BF-8BAF-495A0FBB4B35}" srcOrd="0" destOrd="0" parTransId="{BB9C9143-BB4D-4EB7-A871-68FEBEA5CCD6}" sibTransId="{D4595EF8-2E5D-4E32-96AB-DF357DEE8312}"/>
    <dgm:cxn modelId="{CF699167-2B26-471A-B52E-171AE6006870}" type="presOf" srcId="{ED41DDBF-371B-43BF-8BAF-495A0FBB4B35}" destId="{35638B5C-9476-4A44-995F-C5B353F68842}" srcOrd="0" destOrd="0" presId="urn:microsoft.com/office/officeart/2005/8/layout/hierarchy3"/>
    <dgm:cxn modelId="{72FBB57C-CF7E-4BC7-98A7-1CE5BF09B5C0}" type="presOf" srcId="{ACC2CF49-9DB6-4CD7-9180-807A185E4909}" destId="{8791688F-EB44-428A-A688-710650BB174A}" srcOrd="0" destOrd="0" presId="urn:microsoft.com/office/officeart/2005/8/layout/hierarchy3"/>
    <dgm:cxn modelId="{424EAEBA-7822-4A72-8F5A-F1CFA3711DE6}" type="presOf" srcId="{824D1C82-B303-4F34-8FCA-51A206E75ED6}" destId="{F1C7A061-FB20-4992-9F80-4CCF709B567B}" srcOrd="0" destOrd="0" presId="urn:microsoft.com/office/officeart/2005/8/layout/hierarchy3"/>
    <dgm:cxn modelId="{DD48E020-5D91-49F6-B90D-32F7AA866D94}" srcId="{1361BC86-279E-4F0E-A8C8-C49A3BA97158}" destId="{3FEE75AB-025E-4AAB-9124-8D4D507641C1}" srcOrd="3" destOrd="0" parTransId="{76561FE7-6102-4BAB-91FC-D3BA8ADACA95}" sibTransId="{01FF9A88-E397-46D2-8846-7306A3CE6AC6}"/>
    <dgm:cxn modelId="{4B88148E-ECA0-4F0B-A8F5-D990DF7548C2}" type="presOf" srcId="{CE2ACB8B-1024-42E6-8C59-83CE7F836E47}" destId="{BA363662-AB41-4112-ABA4-85863C496ADF}" srcOrd="0" destOrd="0" presId="urn:microsoft.com/office/officeart/2005/8/layout/hierarchy3"/>
    <dgm:cxn modelId="{304CC28A-31E9-49C4-88B3-4903DF92DC0E}" type="presOf" srcId="{1801F370-246A-4A60-8F44-3CD7D2312496}" destId="{6F450B16-1CBF-4A1A-9723-D28A1252F281}" srcOrd="0" destOrd="0" presId="urn:microsoft.com/office/officeart/2005/8/layout/hierarchy3"/>
    <dgm:cxn modelId="{0ECC2EEC-DD9E-4104-A305-95F1FD82AD5A}" type="presOf" srcId="{DEB66D53-2CC0-4E7E-8FE3-C1FF931F85E7}" destId="{AB420542-6C68-4E20-8B38-A9350854A791}" srcOrd="0" destOrd="0" presId="urn:microsoft.com/office/officeart/2005/8/layout/hierarchy3"/>
    <dgm:cxn modelId="{83EC823E-C642-42FE-89CC-5EB18914FBE2}" type="presOf" srcId="{B25E4343-EB0A-497C-9AC5-EE953DF31F3D}" destId="{89604CCB-C9C4-4F2C-8231-15E84BB3B931}" srcOrd="0" destOrd="0" presId="urn:microsoft.com/office/officeart/2005/8/layout/hierarchy3"/>
    <dgm:cxn modelId="{267EFBC0-22C0-4550-A4E9-F09BFF8A1F18}" type="presOf" srcId="{BB9C9143-BB4D-4EB7-A871-68FEBEA5CCD6}" destId="{8A70DE0D-3BC8-4D73-8F94-D558BE5F1B3C}" srcOrd="0" destOrd="0" presId="urn:microsoft.com/office/officeart/2005/8/layout/hierarchy3"/>
    <dgm:cxn modelId="{0564B9CE-136E-4FFC-9F69-99DF64B53198}" type="presOf" srcId="{1361BC86-279E-4F0E-A8C8-C49A3BA97158}" destId="{B7CA03E9-7D15-4C27-98CB-2C80AAEA5927}" srcOrd="0" destOrd="0" presId="urn:microsoft.com/office/officeart/2005/8/layout/hierarchy3"/>
    <dgm:cxn modelId="{804D5917-283E-41C2-8B94-79D813B9603D}" srcId="{1361BC86-279E-4F0E-A8C8-C49A3BA97158}" destId="{D2921355-BE90-4F15-B76C-D3BFD1DA3F46}" srcOrd="2" destOrd="0" parTransId="{92751DDC-C59C-47B5-873D-FD756DF23331}" sibTransId="{D170754B-4C74-45C1-80B0-C549621A9B8C}"/>
    <dgm:cxn modelId="{12E1CE46-66A6-4A8B-91C6-81D3AD45D41E}" type="presOf" srcId="{704AE79A-F3CA-4D3D-8C81-B226FA9AEAE9}" destId="{6F469977-DA57-43E0-BFD9-283FA35E76F0}" srcOrd="0" destOrd="0" presId="urn:microsoft.com/office/officeart/2005/8/layout/hierarchy3"/>
    <dgm:cxn modelId="{8F8B1D39-A4FF-4E97-8906-3319269CD36B}" type="presOf" srcId="{53631B14-A213-4755-8000-C3CF4CF9034E}" destId="{9624578B-88E0-4A8F-82FD-66DAD76C1D17}" srcOrd="0" destOrd="0" presId="urn:microsoft.com/office/officeart/2005/8/layout/hierarchy3"/>
    <dgm:cxn modelId="{F84BC4CD-6B3A-472F-8987-5EDA606F65E4}" type="presOf" srcId="{88CB3885-8718-4B83-A605-B4B98FFA22B2}" destId="{9B4E1888-5FA3-4C4D-BEA8-6DD902DB86E1}" srcOrd="0" destOrd="0" presId="urn:microsoft.com/office/officeart/2005/8/layout/hierarchy3"/>
    <dgm:cxn modelId="{D92D52D5-CB7F-4D14-B32C-BFF2C620985D}" srcId="{1361BC86-279E-4F0E-A8C8-C49A3BA97158}" destId="{178A2604-66F5-4638-86CC-30D9EC12BAEE}" srcOrd="0" destOrd="0" parTransId="{45E35E61-519C-4AC0-A6AC-8F2DB8A53729}" sibTransId="{947F339C-3956-4C91-BD42-B6FE336F3D9D}"/>
    <dgm:cxn modelId="{58BE1825-B527-4F61-A78B-5950457C3A6A}" type="presOf" srcId="{1F5E3D95-5421-49BC-BEAC-A55B035C865E}" destId="{FF31985F-F7EE-40C1-AFD8-2BB8C76CA7AB}" srcOrd="0" destOrd="0" presId="urn:microsoft.com/office/officeart/2005/8/layout/hierarchy3"/>
    <dgm:cxn modelId="{3537CF39-7296-46DE-9864-1200FEECF5BA}" srcId="{1361BC86-279E-4F0E-A8C8-C49A3BA97158}" destId="{88CB3885-8718-4B83-A605-B4B98FFA22B2}" srcOrd="1" destOrd="0" parTransId="{704AE79A-F3CA-4D3D-8C81-B226FA9AEAE9}" sibTransId="{412F3818-B9EC-4E97-92F2-C20FD3E04CE4}"/>
    <dgm:cxn modelId="{7400FF37-8BED-4370-9FA7-274A67837A39}" type="presOf" srcId="{94E9FA90-5A61-494B-B362-E396E6FD2BAA}" destId="{E3F37B0B-5102-4727-B6A3-40C693A4DC65}" srcOrd="0" destOrd="0" presId="urn:microsoft.com/office/officeart/2005/8/layout/hierarchy3"/>
    <dgm:cxn modelId="{7222111A-8D97-482A-A61A-E5162EF6A7BB}" type="presOf" srcId="{3FEE75AB-025E-4AAB-9124-8D4D507641C1}" destId="{041D9E19-A3D1-4C8B-80CF-4244419E8E69}" srcOrd="0" destOrd="0" presId="urn:microsoft.com/office/officeart/2005/8/layout/hierarchy3"/>
    <dgm:cxn modelId="{55F2F329-FB91-4079-89F9-3B3A8CEFCF5D}" type="presOf" srcId="{C9BF9262-24CB-4F24-90F6-AD99F4A5524D}" destId="{CA45C020-768D-4992-9BB7-DA0588320F03}" srcOrd="0" destOrd="0" presId="urn:microsoft.com/office/officeart/2005/8/layout/hierarchy3"/>
    <dgm:cxn modelId="{1D42E7B2-F55E-4FCA-BD8F-D24F00A31B02}" srcId="{03C919CB-731E-49EC-A3DC-3B985A4B8968}" destId="{53631B14-A213-4755-8000-C3CF4CF9034E}" srcOrd="0" destOrd="0" parTransId="{941D3100-BB31-4B4C-AEC3-B33E63EBDBEA}" sibTransId="{8C743791-6554-4EB2-B47D-7D3D230704A4}"/>
    <dgm:cxn modelId="{1AD50A18-EFAA-4C3D-8A3D-2313C321F4CD}" srcId="{DE7762EF-44EF-41B4-BCC9-C6B92C4640A5}" destId="{1361BC86-279E-4F0E-A8C8-C49A3BA97158}" srcOrd="1" destOrd="0" parTransId="{BDC44117-2C3C-4564-B29C-363D12C90A5F}" sibTransId="{F7F22A18-B134-47B4-AA90-DD57A1E0262C}"/>
    <dgm:cxn modelId="{F4812C08-21E2-4C72-B326-7A98F06072DE}" type="presOf" srcId="{3626D349-9089-490C-AFF4-78E555A19F4B}" destId="{BFA2354B-8A55-4E3D-AFAA-D84429F82E65}" srcOrd="0" destOrd="0" presId="urn:microsoft.com/office/officeart/2005/8/layout/hierarchy3"/>
    <dgm:cxn modelId="{249366E0-587D-4233-B8D9-AC652ED0101F}" type="presOf" srcId="{C9BF9262-24CB-4F24-90F6-AD99F4A5524D}" destId="{026034FE-3F3C-45B4-BFAE-57F57F946C85}" srcOrd="1" destOrd="0" presId="urn:microsoft.com/office/officeart/2005/8/layout/hierarchy3"/>
    <dgm:cxn modelId="{659226D5-145E-414A-AF2B-9C77945A9979}" type="presOf" srcId="{941D3100-BB31-4B4C-AEC3-B33E63EBDBEA}" destId="{5CBA35F7-7299-42DF-BE04-994C79D1C5FB}" srcOrd="0" destOrd="0" presId="urn:microsoft.com/office/officeart/2005/8/layout/hierarchy3"/>
    <dgm:cxn modelId="{05370687-C203-4BFD-86E3-41080D2A53DF}" srcId="{C9BF9262-24CB-4F24-90F6-AD99F4A5524D}" destId="{1801F370-246A-4A60-8F44-3CD7D2312496}" srcOrd="3" destOrd="0" parTransId="{DEB66D53-2CC0-4E7E-8FE3-C1FF931F85E7}" sibTransId="{4132081A-72E2-47C6-A32B-62303266B332}"/>
    <dgm:cxn modelId="{BFC0D567-53BB-47A3-A978-F78AE896D99B}" type="presOf" srcId="{098A5E58-6836-42D4-AE9A-920FC39F39DD}" destId="{B496CC63-D370-4980-A53A-48C103844B6C}" srcOrd="0" destOrd="0" presId="urn:microsoft.com/office/officeart/2005/8/layout/hierarchy3"/>
    <dgm:cxn modelId="{CA111271-3FB8-41E1-AE68-B393D61E4AB6}" type="presOf" srcId="{178A2604-66F5-4638-86CC-30D9EC12BAEE}" destId="{58AC0601-0078-4BB6-A8A1-3836662D6F81}" srcOrd="0" destOrd="0" presId="urn:microsoft.com/office/officeart/2005/8/layout/hierarchy3"/>
    <dgm:cxn modelId="{A17C3945-8CC2-4E6E-B052-EC726CB54E8C}" type="presOf" srcId="{D52BAD62-C7B2-4803-9B19-DF99472F9648}" destId="{FC75AE73-C72D-4541-9F16-13B8AAC1F7D8}" srcOrd="0" destOrd="0" presId="urn:microsoft.com/office/officeart/2005/8/layout/hierarchy3"/>
    <dgm:cxn modelId="{DA11D428-5478-4333-9B82-A49E6760A768}" srcId="{03C919CB-731E-49EC-A3DC-3B985A4B8968}" destId="{034B5AE8-9CB4-4C43-9185-80E4C6F69628}" srcOrd="2" destOrd="0" parTransId="{CECC7708-F941-4D98-AC8A-4DCBFDFA9D6F}" sibTransId="{92B5ED7C-B89E-4AB2-8B6B-9E057A6A6439}"/>
    <dgm:cxn modelId="{638F52E8-E4E3-43D2-AD90-AB3E595575EF}" type="presOf" srcId="{76561FE7-6102-4BAB-91FC-D3BA8ADACA95}" destId="{2A39E42C-C38E-4AAC-90B1-F478608B5AA6}" srcOrd="0" destOrd="0" presId="urn:microsoft.com/office/officeart/2005/8/layout/hierarchy3"/>
    <dgm:cxn modelId="{DF67E422-2610-459C-AFC5-5D9E6530EA2E}" type="presOf" srcId="{7CE1E9A2-7720-427C-B369-70665EB40F87}" destId="{F544E332-5FD8-47FE-8002-51B17C87FDD0}" srcOrd="0" destOrd="0" presId="urn:microsoft.com/office/officeart/2005/8/layout/hierarchy3"/>
    <dgm:cxn modelId="{15793A27-7A34-41EF-9FE3-4A6AC773454E}" srcId="{DE7762EF-44EF-41B4-BCC9-C6B92C4640A5}" destId="{C9BF9262-24CB-4F24-90F6-AD99F4A5524D}" srcOrd="0" destOrd="0" parTransId="{932474B0-F3AD-4196-819F-449817CC54E8}" sibTransId="{72E03CB8-4DEE-4AFE-BC55-8F082F6B418A}"/>
    <dgm:cxn modelId="{7C65C2FE-EC90-4E59-8C1B-4AB4A61E8DF9}" srcId="{DE7762EF-44EF-41B4-BCC9-C6B92C4640A5}" destId="{03C919CB-731E-49EC-A3DC-3B985A4B8968}" srcOrd="2" destOrd="0" parTransId="{C5875CE5-0F7C-461E-84F3-F518B1834BDC}" sibTransId="{DE0800BA-71F6-4719-9C67-473B8C3CAE00}"/>
    <dgm:cxn modelId="{43625EA4-A04E-429E-95EE-650B4BA56841}" type="presOf" srcId="{034B5AE8-9CB4-4C43-9185-80E4C6F69628}" destId="{4F3C4ACB-38A1-4D37-8865-AC95500D8C7A}" srcOrd="0" destOrd="0" presId="urn:microsoft.com/office/officeart/2005/8/layout/hierarchy3"/>
    <dgm:cxn modelId="{754ED069-ECC2-49FB-A92F-876295FA4C0B}" srcId="{C9BF9262-24CB-4F24-90F6-AD99F4A5524D}" destId="{7CE1E9A2-7720-427C-B369-70665EB40F87}" srcOrd="1" destOrd="0" parTransId="{003F80E0-D0F7-47DD-82DC-EB33E42B48FA}" sibTransId="{E21348AA-AAA6-465A-BB48-29824F9F79FF}"/>
    <dgm:cxn modelId="{70F19356-AC2E-4955-8568-8267D889A7D3}" type="presOf" srcId="{92751DDC-C59C-47B5-873D-FD756DF23331}" destId="{E4C62285-AC6D-4BDF-AE38-244121E88063}" srcOrd="0" destOrd="0" presId="urn:microsoft.com/office/officeart/2005/8/layout/hierarchy3"/>
    <dgm:cxn modelId="{F0A85998-DE59-4DB4-93F0-F190008B96C5}" srcId="{1361BC86-279E-4F0E-A8C8-C49A3BA97158}" destId="{824D1C82-B303-4F34-8FCA-51A206E75ED6}" srcOrd="5" destOrd="0" parTransId="{B25E4343-EB0A-497C-9AC5-EE953DF31F3D}" sibTransId="{9F97BF81-59E3-44EC-845D-002C648F0C2A}"/>
    <dgm:cxn modelId="{2C6EC699-0861-4343-B9C0-BBF5CF1C26FF}" type="presOf" srcId="{C35FAA1B-15A4-41E7-A630-6FAE3B779623}" destId="{48BF333C-4928-4F38-B960-D100AA09980D}" srcOrd="0" destOrd="0" presId="urn:microsoft.com/office/officeart/2005/8/layout/hierarchy3"/>
    <dgm:cxn modelId="{F85E50B1-D7A2-4F8D-B9DD-3987FD5BDD6C}" type="presOf" srcId="{DE7762EF-44EF-41B4-BCC9-C6B92C4640A5}" destId="{A0850FCB-1EAF-43E4-8F7B-0194B949F673}" srcOrd="0" destOrd="0" presId="urn:microsoft.com/office/officeart/2005/8/layout/hierarchy3"/>
    <dgm:cxn modelId="{0DF799F5-6EB4-4A48-BAF2-70393B016DFE}" srcId="{03C919CB-731E-49EC-A3DC-3B985A4B8968}" destId="{D52BAD62-C7B2-4803-9B19-DF99472F9648}" srcOrd="4" destOrd="0" parTransId="{C35FAA1B-15A4-41E7-A630-6FAE3B779623}" sibTransId="{3558A78A-1FFF-4371-8E35-8680BB467FE8}"/>
    <dgm:cxn modelId="{3AD06792-83FB-45A8-A290-7FC2F5C552DF}" type="presOf" srcId="{C4F04B02-7617-4FA3-8035-C5E601FC93C6}" destId="{3122B883-CB6A-4DE0-BEB9-5B8DDEA1C11A}" srcOrd="0" destOrd="0" presId="urn:microsoft.com/office/officeart/2005/8/layout/hierarchy3"/>
    <dgm:cxn modelId="{E48E05DA-E16A-4520-96BD-07C8C11784A6}" srcId="{1361BC86-279E-4F0E-A8C8-C49A3BA97158}" destId="{94E9FA90-5A61-494B-B362-E396E6FD2BAA}" srcOrd="4" destOrd="0" parTransId="{CE2ACB8B-1024-42E6-8C59-83CE7F836E47}" sibTransId="{F39F3C3F-6BA5-46A9-868C-861DF4A8B06F}"/>
    <dgm:cxn modelId="{1F70739B-F2B5-448D-968A-FCEAF9654138}" srcId="{C9BF9262-24CB-4F24-90F6-AD99F4A5524D}" destId="{098A5E58-6836-42D4-AE9A-920FC39F39DD}" srcOrd="2" destOrd="0" parTransId="{1F5E3D95-5421-49BC-BEAC-A55B035C865E}" sibTransId="{E0BE79E4-CAF8-43C1-B606-A8820075E7EB}"/>
    <dgm:cxn modelId="{DF510A53-0CAC-4866-B625-594FE9E53270}" srcId="{03C919CB-731E-49EC-A3DC-3B985A4B8968}" destId="{C4F04B02-7617-4FA3-8035-C5E601FC93C6}" srcOrd="1" destOrd="0" parTransId="{2E48DC14-5270-4258-90DB-84EBA8EE3B76}" sibTransId="{ABBC7801-2522-406C-89CE-A341092F3CAC}"/>
    <dgm:cxn modelId="{7B1D9B1E-8791-4F76-82F3-3C21AC559418}" type="presOf" srcId="{2E48DC14-5270-4258-90DB-84EBA8EE3B76}" destId="{FEE5BBD7-393A-41E6-A236-4BF71373B2ED}" srcOrd="0" destOrd="0" presId="urn:microsoft.com/office/officeart/2005/8/layout/hierarchy3"/>
    <dgm:cxn modelId="{A5ED3937-0077-45CF-B8E5-C8729CFF5A98}" type="presOf" srcId="{CECC7708-F941-4D98-AC8A-4DCBFDFA9D6F}" destId="{BFDF49F5-577C-49C7-9802-E0C3397BBC57}" srcOrd="0" destOrd="0" presId="urn:microsoft.com/office/officeart/2005/8/layout/hierarchy3"/>
    <dgm:cxn modelId="{D67A0AB6-DA51-4349-8A42-85AD9B52B3E2}" type="presOf" srcId="{003F80E0-D0F7-47DD-82DC-EB33E42B48FA}" destId="{B1457441-90BA-47D8-93C3-765D624E4EEC}" srcOrd="0" destOrd="0" presId="urn:microsoft.com/office/officeart/2005/8/layout/hierarchy3"/>
    <dgm:cxn modelId="{D8B80D41-462B-41A4-8119-AA9114ADBF01}" srcId="{03C919CB-731E-49EC-A3DC-3B985A4B8968}" destId="{ACC2CF49-9DB6-4CD7-9180-807A185E4909}" srcOrd="3" destOrd="0" parTransId="{3626D349-9089-490C-AFF4-78E555A19F4B}" sibTransId="{167949FC-3783-4458-BDD2-B80E6DAF52B7}"/>
    <dgm:cxn modelId="{FEB387A4-94EA-4784-A62B-843BBA8663BC}" type="presOf" srcId="{1361BC86-279E-4F0E-A8C8-C49A3BA97158}" destId="{F132A102-C0F8-4DB5-8B2C-6C82417AF041}" srcOrd="1" destOrd="0" presId="urn:microsoft.com/office/officeart/2005/8/layout/hierarchy3"/>
    <dgm:cxn modelId="{4B29EA90-09E3-48AC-83F8-3D346307E4F6}" type="presOf" srcId="{03C919CB-731E-49EC-A3DC-3B985A4B8968}" destId="{C65AA35E-C14D-4B36-A431-94E5F2E2599D}" srcOrd="0" destOrd="0" presId="urn:microsoft.com/office/officeart/2005/8/layout/hierarchy3"/>
    <dgm:cxn modelId="{AEDFED6C-E877-43E3-B794-A401D5CE6A92}" type="presOf" srcId="{45E35E61-519C-4AC0-A6AC-8F2DB8A53729}" destId="{626D81C1-BD84-4A25-B07A-7033ED99C04A}" srcOrd="0" destOrd="0" presId="urn:microsoft.com/office/officeart/2005/8/layout/hierarchy3"/>
    <dgm:cxn modelId="{8EA0FD39-0302-4E8D-88AB-5F377FA95B1F}" type="presOf" srcId="{D2921355-BE90-4F15-B76C-D3BFD1DA3F46}" destId="{FBF34A27-D16B-4DA8-943A-BFB3C07BC47C}" srcOrd="0" destOrd="0" presId="urn:microsoft.com/office/officeart/2005/8/layout/hierarchy3"/>
    <dgm:cxn modelId="{2C093890-5D8F-4326-992A-A3F854B4612C}" type="presParOf" srcId="{A0850FCB-1EAF-43E4-8F7B-0194B949F673}" destId="{9C7C3F0C-4398-4998-A22B-9F6423CF8A4B}" srcOrd="0" destOrd="0" presId="urn:microsoft.com/office/officeart/2005/8/layout/hierarchy3"/>
    <dgm:cxn modelId="{A1A105F4-C19C-4099-8EFC-CE778145F984}" type="presParOf" srcId="{9C7C3F0C-4398-4998-A22B-9F6423CF8A4B}" destId="{DAA0479B-E421-4DFB-9BE0-C18D5EEBF9C3}" srcOrd="0" destOrd="0" presId="urn:microsoft.com/office/officeart/2005/8/layout/hierarchy3"/>
    <dgm:cxn modelId="{42AE4649-5B43-4935-A515-7D2CABCA654D}" type="presParOf" srcId="{DAA0479B-E421-4DFB-9BE0-C18D5EEBF9C3}" destId="{CA45C020-768D-4992-9BB7-DA0588320F03}" srcOrd="0" destOrd="0" presId="urn:microsoft.com/office/officeart/2005/8/layout/hierarchy3"/>
    <dgm:cxn modelId="{9EAB481A-2E34-481A-B3EA-32226C815405}" type="presParOf" srcId="{DAA0479B-E421-4DFB-9BE0-C18D5EEBF9C3}" destId="{026034FE-3F3C-45B4-BFAE-57F57F946C85}" srcOrd="1" destOrd="0" presId="urn:microsoft.com/office/officeart/2005/8/layout/hierarchy3"/>
    <dgm:cxn modelId="{F0B23106-10E1-41CC-BE29-A9E3D40ADAAA}" type="presParOf" srcId="{9C7C3F0C-4398-4998-A22B-9F6423CF8A4B}" destId="{DB4460F9-CE85-489F-BC1A-8FCB863D28F6}" srcOrd="1" destOrd="0" presId="urn:microsoft.com/office/officeart/2005/8/layout/hierarchy3"/>
    <dgm:cxn modelId="{1F86CCAB-0EE7-4E61-BA6A-D843623D0F1D}" type="presParOf" srcId="{DB4460F9-CE85-489F-BC1A-8FCB863D28F6}" destId="{8A70DE0D-3BC8-4D73-8F94-D558BE5F1B3C}" srcOrd="0" destOrd="0" presId="urn:microsoft.com/office/officeart/2005/8/layout/hierarchy3"/>
    <dgm:cxn modelId="{793499B3-747A-4126-8FC3-606C68764CBE}" type="presParOf" srcId="{DB4460F9-CE85-489F-BC1A-8FCB863D28F6}" destId="{35638B5C-9476-4A44-995F-C5B353F68842}" srcOrd="1" destOrd="0" presId="urn:microsoft.com/office/officeart/2005/8/layout/hierarchy3"/>
    <dgm:cxn modelId="{AE64E1FC-693F-4A34-B256-B5D39BC7EA85}" type="presParOf" srcId="{DB4460F9-CE85-489F-BC1A-8FCB863D28F6}" destId="{B1457441-90BA-47D8-93C3-765D624E4EEC}" srcOrd="2" destOrd="0" presId="urn:microsoft.com/office/officeart/2005/8/layout/hierarchy3"/>
    <dgm:cxn modelId="{77971752-1571-4C5C-A3B1-E0A0DA8714B4}" type="presParOf" srcId="{DB4460F9-CE85-489F-BC1A-8FCB863D28F6}" destId="{F544E332-5FD8-47FE-8002-51B17C87FDD0}" srcOrd="3" destOrd="0" presId="urn:microsoft.com/office/officeart/2005/8/layout/hierarchy3"/>
    <dgm:cxn modelId="{DE76C532-79FC-4978-8DE9-03FE9F3FCD29}" type="presParOf" srcId="{DB4460F9-CE85-489F-BC1A-8FCB863D28F6}" destId="{FF31985F-F7EE-40C1-AFD8-2BB8C76CA7AB}" srcOrd="4" destOrd="0" presId="urn:microsoft.com/office/officeart/2005/8/layout/hierarchy3"/>
    <dgm:cxn modelId="{3F06984C-FDC3-4BDA-A017-8A8D55055DBA}" type="presParOf" srcId="{DB4460F9-CE85-489F-BC1A-8FCB863D28F6}" destId="{B496CC63-D370-4980-A53A-48C103844B6C}" srcOrd="5" destOrd="0" presId="urn:microsoft.com/office/officeart/2005/8/layout/hierarchy3"/>
    <dgm:cxn modelId="{18D3D582-6458-4B2B-B208-7D909ED5E6AC}" type="presParOf" srcId="{DB4460F9-CE85-489F-BC1A-8FCB863D28F6}" destId="{AB420542-6C68-4E20-8B38-A9350854A791}" srcOrd="6" destOrd="0" presId="urn:microsoft.com/office/officeart/2005/8/layout/hierarchy3"/>
    <dgm:cxn modelId="{0C41D31D-A7A2-4855-8241-453A0C1DCD3D}" type="presParOf" srcId="{DB4460F9-CE85-489F-BC1A-8FCB863D28F6}" destId="{6F450B16-1CBF-4A1A-9723-D28A1252F281}" srcOrd="7" destOrd="0" presId="urn:microsoft.com/office/officeart/2005/8/layout/hierarchy3"/>
    <dgm:cxn modelId="{3D9F2BE7-2F92-4052-8658-6AE95CC7EC08}" type="presParOf" srcId="{A0850FCB-1EAF-43E4-8F7B-0194B949F673}" destId="{CCAB31EB-4FF6-4725-90D7-58484BF71ED0}" srcOrd="1" destOrd="0" presId="urn:microsoft.com/office/officeart/2005/8/layout/hierarchy3"/>
    <dgm:cxn modelId="{75AFA162-78B6-4180-B944-9321B4927F80}" type="presParOf" srcId="{CCAB31EB-4FF6-4725-90D7-58484BF71ED0}" destId="{94FEB57D-3C64-4267-A495-3CC6A2A9B5EB}" srcOrd="0" destOrd="0" presId="urn:microsoft.com/office/officeart/2005/8/layout/hierarchy3"/>
    <dgm:cxn modelId="{5C10218A-A6A7-4991-AA7C-84B6A1E5D1F0}" type="presParOf" srcId="{94FEB57D-3C64-4267-A495-3CC6A2A9B5EB}" destId="{B7CA03E9-7D15-4C27-98CB-2C80AAEA5927}" srcOrd="0" destOrd="0" presId="urn:microsoft.com/office/officeart/2005/8/layout/hierarchy3"/>
    <dgm:cxn modelId="{0689A7BA-1ACF-48BC-9181-E099C9676184}" type="presParOf" srcId="{94FEB57D-3C64-4267-A495-3CC6A2A9B5EB}" destId="{F132A102-C0F8-4DB5-8B2C-6C82417AF041}" srcOrd="1" destOrd="0" presId="urn:microsoft.com/office/officeart/2005/8/layout/hierarchy3"/>
    <dgm:cxn modelId="{DD9F4718-EC6D-433C-9B2F-DA4E371DE789}" type="presParOf" srcId="{CCAB31EB-4FF6-4725-90D7-58484BF71ED0}" destId="{66DE7E5D-AADA-4AF9-A362-5AA7FB54B70D}" srcOrd="1" destOrd="0" presId="urn:microsoft.com/office/officeart/2005/8/layout/hierarchy3"/>
    <dgm:cxn modelId="{66B6B2A1-5B5A-42E2-982A-3E63E08AE130}" type="presParOf" srcId="{66DE7E5D-AADA-4AF9-A362-5AA7FB54B70D}" destId="{626D81C1-BD84-4A25-B07A-7033ED99C04A}" srcOrd="0" destOrd="0" presId="urn:microsoft.com/office/officeart/2005/8/layout/hierarchy3"/>
    <dgm:cxn modelId="{0285FA03-8505-4AD9-8A1F-C9F782A0B29A}" type="presParOf" srcId="{66DE7E5D-AADA-4AF9-A362-5AA7FB54B70D}" destId="{58AC0601-0078-4BB6-A8A1-3836662D6F81}" srcOrd="1" destOrd="0" presId="urn:microsoft.com/office/officeart/2005/8/layout/hierarchy3"/>
    <dgm:cxn modelId="{92BDDFEA-6CC9-46D7-8D66-D82C3D2A6BB8}" type="presParOf" srcId="{66DE7E5D-AADA-4AF9-A362-5AA7FB54B70D}" destId="{6F469977-DA57-43E0-BFD9-283FA35E76F0}" srcOrd="2" destOrd="0" presId="urn:microsoft.com/office/officeart/2005/8/layout/hierarchy3"/>
    <dgm:cxn modelId="{53786E93-A8DE-4A48-842F-3825F6C14ECE}" type="presParOf" srcId="{66DE7E5D-AADA-4AF9-A362-5AA7FB54B70D}" destId="{9B4E1888-5FA3-4C4D-BEA8-6DD902DB86E1}" srcOrd="3" destOrd="0" presId="urn:microsoft.com/office/officeart/2005/8/layout/hierarchy3"/>
    <dgm:cxn modelId="{99F3EF71-4044-4EFD-B7CF-6B9B0A9A1C36}" type="presParOf" srcId="{66DE7E5D-AADA-4AF9-A362-5AA7FB54B70D}" destId="{E4C62285-AC6D-4BDF-AE38-244121E88063}" srcOrd="4" destOrd="0" presId="urn:microsoft.com/office/officeart/2005/8/layout/hierarchy3"/>
    <dgm:cxn modelId="{0E1ED7F5-7ECD-4049-8C45-0009086BBDC1}" type="presParOf" srcId="{66DE7E5D-AADA-4AF9-A362-5AA7FB54B70D}" destId="{FBF34A27-D16B-4DA8-943A-BFB3C07BC47C}" srcOrd="5" destOrd="0" presId="urn:microsoft.com/office/officeart/2005/8/layout/hierarchy3"/>
    <dgm:cxn modelId="{45F914B7-6E14-499F-A5EB-2D101FD5EF63}" type="presParOf" srcId="{66DE7E5D-AADA-4AF9-A362-5AA7FB54B70D}" destId="{2A39E42C-C38E-4AAC-90B1-F478608B5AA6}" srcOrd="6" destOrd="0" presId="urn:microsoft.com/office/officeart/2005/8/layout/hierarchy3"/>
    <dgm:cxn modelId="{0275C90F-03BF-4DB7-A00A-B25372A0CEBA}" type="presParOf" srcId="{66DE7E5D-AADA-4AF9-A362-5AA7FB54B70D}" destId="{041D9E19-A3D1-4C8B-80CF-4244419E8E69}" srcOrd="7" destOrd="0" presId="urn:microsoft.com/office/officeart/2005/8/layout/hierarchy3"/>
    <dgm:cxn modelId="{ADFF267B-AB3B-4010-A6D8-EC848D2E9347}" type="presParOf" srcId="{66DE7E5D-AADA-4AF9-A362-5AA7FB54B70D}" destId="{BA363662-AB41-4112-ABA4-85863C496ADF}" srcOrd="8" destOrd="0" presId="urn:microsoft.com/office/officeart/2005/8/layout/hierarchy3"/>
    <dgm:cxn modelId="{D12854AD-3980-43BC-95D7-8128B3DFA8B0}" type="presParOf" srcId="{66DE7E5D-AADA-4AF9-A362-5AA7FB54B70D}" destId="{E3F37B0B-5102-4727-B6A3-40C693A4DC65}" srcOrd="9" destOrd="0" presId="urn:microsoft.com/office/officeart/2005/8/layout/hierarchy3"/>
    <dgm:cxn modelId="{4D994DC9-EDB3-4019-8F41-ADAED7F3A0E1}" type="presParOf" srcId="{66DE7E5D-AADA-4AF9-A362-5AA7FB54B70D}" destId="{89604CCB-C9C4-4F2C-8231-15E84BB3B931}" srcOrd="10" destOrd="0" presId="urn:microsoft.com/office/officeart/2005/8/layout/hierarchy3"/>
    <dgm:cxn modelId="{224238E3-AC52-41A5-8C9F-8C1DD180F23C}" type="presParOf" srcId="{66DE7E5D-AADA-4AF9-A362-5AA7FB54B70D}" destId="{F1C7A061-FB20-4992-9F80-4CCF709B567B}" srcOrd="11" destOrd="0" presId="urn:microsoft.com/office/officeart/2005/8/layout/hierarchy3"/>
    <dgm:cxn modelId="{79D41781-3F66-4577-9D5D-C8CC626311F5}" type="presParOf" srcId="{A0850FCB-1EAF-43E4-8F7B-0194B949F673}" destId="{2020D791-0D27-4DCD-9B8B-C245479B0D45}" srcOrd="2" destOrd="0" presId="urn:microsoft.com/office/officeart/2005/8/layout/hierarchy3"/>
    <dgm:cxn modelId="{5D2E8953-24C7-4CBE-8F95-CAD8DE895565}" type="presParOf" srcId="{2020D791-0D27-4DCD-9B8B-C245479B0D45}" destId="{66A23D42-6E8B-4214-A2F5-8746123B2F40}" srcOrd="0" destOrd="0" presId="urn:microsoft.com/office/officeart/2005/8/layout/hierarchy3"/>
    <dgm:cxn modelId="{FC14C80E-4697-49E6-9ABF-5DEF190ADD6B}" type="presParOf" srcId="{66A23D42-6E8B-4214-A2F5-8746123B2F40}" destId="{C65AA35E-C14D-4B36-A431-94E5F2E2599D}" srcOrd="0" destOrd="0" presId="urn:microsoft.com/office/officeart/2005/8/layout/hierarchy3"/>
    <dgm:cxn modelId="{18F9AF98-0BCE-4001-9F94-C804A6BD3E42}" type="presParOf" srcId="{66A23D42-6E8B-4214-A2F5-8746123B2F40}" destId="{26ACBBB7-D221-4D86-A72A-71A9C38359BC}" srcOrd="1" destOrd="0" presId="urn:microsoft.com/office/officeart/2005/8/layout/hierarchy3"/>
    <dgm:cxn modelId="{FF036916-C557-4172-AD54-A5126442B269}" type="presParOf" srcId="{2020D791-0D27-4DCD-9B8B-C245479B0D45}" destId="{E72F973F-330D-4DC0-93FF-349AA2AEBB40}" srcOrd="1" destOrd="0" presId="urn:microsoft.com/office/officeart/2005/8/layout/hierarchy3"/>
    <dgm:cxn modelId="{79FA8334-FD23-4A3C-9DDC-F0C14738FF2F}" type="presParOf" srcId="{E72F973F-330D-4DC0-93FF-349AA2AEBB40}" destId="{5CBA35F7-7299-42DF-BE04-994C79D1C5FB}" srcOrd="0" destOrd="0" presId="urn:microsoft.com/office/officeart/2005/8/layout/hierarchy3"/>
    <dgm:cxn modelId="{85F46C07-1BA4-4880-9DE6-CDB0E9D61A7D}" type="presParOf" srcId="{E72F973F-330D-4DC0-93FF-349AA2AEBB40}" destId="{9624578B-88E0-4A8F-82FD-66DAD76C1D17}" srcOrd="1" destOrd="0" presId="urn:microsoft.com/office/officeart/2005/8/layout/hierarchy3"/>
    <dgm:cxn modelId="{23CD5009-9DC5-41BC-821D-34B25E1E3EDE}" type="presParOf" srcId="{E72F973F-330D-4DC0-93FF-349AA2AEBB40}" destId="{FEE5BBD7-393A-41E6-A236-4BF71373B2ED}" srcOrd="2" destOrd="0" presId="urn:microsoft.com/office/officeart/2005/8/layout/hierarchy3"/>
    <dgm:cxn modelId="{78CB7AE5-926D-451A-BFFC-FE022C95466D}" type="presParOf" srcId="{E72F973F-330D-4DC0-93FF-349AA2AEBB40}" destId="{3122B883-CB6A-4DE0-BEB9-5B8DDEA1C11A}" srcOrd="3" destOrd="0" presId="urn:microsoft.com/office/officeart/2005/8/layout/hierarchy3"/>
    <dgm:cxn modelId="{DBBDD450-0BC7-49EB-9D7A-32BFAE78829E}" type="presParOf" srcId="{E72F973F-330D-4DC0-93FF-349AA2AEBB40}" destId="{BFDF49F5-577C-49C7-9802-E0C3397BBC57}" srcOrd="4" destOrd="0" presId="urn:microsoft.com/office/officeart/2005/8/layout/hierarchy3"/>
    <dgm:cxn modelId="{5B1A7378-FA66-4AA7-9792-598E79199C8E}" type="presParOf" srcId="{E72F973F-330D-4DC0-93FF-349AA2AEBB40}" destId="{4F3C4ACB-38A1-4D37-8865-AC95500D8C7A}" srcOrd="5" destOrd="0" presId="urn:microsoft.com/office/officeart/2005/8/layout/hierarchy3"/>
    <dgm:cxn modelId="{3D8F2487-4E55-4A5A-BE59-0E4983C836BA}" type="presParOf" srcId="{E72F973F-330D-4DC0-93FF-349AA2AEBB40}" destId="{BFA2354B-8A55-4E3D-AFAA-D84429F82E65}" srcOrd="6" destOrd="0" presId="urn:microsoft.com/office/officeart/2005/8/layout/hierarchy3"/>
    <dgm:cxn modelId="{39A3A2AB-BBA7-44C4-8E5B-05C0FA9CEAEC}" type="presParOf" srcId="{E72F973F-330D-4DC0-93FF-349AA2AEBB40}" destId="{8791688F-EB44-428A-A688-710650BB174A}" srcOrd="7" destOrd="0" presId="urn:microsoft.com/office/officeart/2005/8/layout/hierarchy3"/>
    <dgm:cxn modelId="{D01BA8BB-5318-4435-BF12-BD018F0ED272}" type="presParOf" srcId="{E72F973F-330D-4DC0-93FF-349AA2AEBB40}" destId="{48BF333C-4928-4F38-B960-D100AA09980D}" srcOrd="8" destOrd="0" presId="urn:microsoft.com/office/officeart/2005/8/layout/hierarchy3"/>
    <dgm:cxn modelId="{37F7BF53-381A-4B74-BB77-21FC20E59628}" type="presParOf" srcId="{E72F973F-330D-4DC0-93FF-349AA2AEBB40}" destId="{FC75AE73-C72D-4541-9F16-13B8AAC1F7D8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E6B843-278B-4BF0-B4EF-5E1EB927439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5E30191-9134-4E81-8F26-6F8E548D401B}">
      <dgm:prSet phldrT="[Tekst]" custT="1"/>
      <dgm:spPr/>
      <dgm:t>
        <a:bodyPr/>
        <a:lstStyle/>
        <a:p>
          <a:r>
            <a:rPr lang="pl-PL" sz="2400" dirty="0" smtClean="0"/>
            <a:t>Komunikacja wspomagana</a:t>
          </a:r>
          <a:endParaRPr lang="pl-PL" sz="2400" dirty="0"/>
        </a:p>
      </dgm:t>
    </dgm:pt>
    <dgm:pt modelId="{D0540F8C-2913-46C1-A30E-3EFFDC0D76BC}" type="parTrans" cxnId="{8D7674FB-AE7E-455F-84AB-1DFEC6B32FA0}">
      <dgm:prSet/>
      <dgm:spPr/>
      <dgm:t>
        <a:bodyPr/>
        <a:lstStyle/>
        <a:p>
          <a:endParaRPr lang="pl-PL"/>
        </a:p>
      </dgm:t>
    </dgm:pt>
    <dgm:pt modelId="{DA38B505-E2EE-4D68-AAEF-A1E6F64260A6}" type="sibTrans" cxnId="{8D7674FB-AE7E-455F-84AB-1DFEC6B32FA0}">
      <dgm:prSet/>
      <dgm:spPr/>
      <dgm:t>
        <a:bodyPr/>
        <a:lstStyle/>
        <a:p>
          <a:endParaRPr lang="pl-PL"/>
        </a:p>
      </dgm:t>
    </dgm:pt>
    <dgm:pt modelId="{CF398689-0371-4634-A446-59704372AE4F}">
      <dgm:prSet phldrT="[Tekst]" custT="1"/>
      <dgm:spPr/>
      <dgm:t>
        <a:bodyPr/>
        <a:lstStyle/>
        <a:p>
          <a:r>
            <a:rPr lang="pl-PL" sz="1800" b="0" i="0" dirty="0" smtClean="0"/>
            <a:t> </a:t>
          </a:r>
          <a:r>
            <a:rPr lang="pl-PL" sz="1800" b="0" i="0" dirty="0" smtClean="0">
              <a:latin typeface="+mn-lt"/>
            </a:rPr>
            <a:t>wykorzystuje się znaki  ujęte w  książce komunikacyjnej np. Język </a:t>
          </a:r>
          <a:r>
            <a:rPr lang="pl-PL" sz="1800" b="0" i="0" dirty="0" err="1" smtClean="0">
              <a:latin typeface="+mn-lt"/>
            </a:rPr>
            <a:t>Blissa</a:t>
          </a:r>
          <a:r>
            <a:rPr lang="pl-PL" sz="1800" b="0" i="0" dirty="0" smtClean="0">
              <a:latin typeface="+mn-lt"/>
            </a:rPr>
            <a:t>, piktogramy</a:t>
          </a:r>
          <a:endParaRPr lang="pl-PL" sz="1800" dirty="0">
            <a:latin typeface="+mn-lt"/>
          </a:endParaRPr>
        </a:p>
      </dgm:t>
    </dgm:pt>
    <dgm:pt modelId="{95EB7A7F-62F2-4AD8-B1C3-25349865E75A}" type="parTrans" cxnId="{5E61B42F-0C28-4D2E-939B-2A8EA99C59E3}">
      <dgm:prSet/>
      <dgm:spPr/>
      <dgm:t>
        <a:bodyPr/>
        <a:lstStyle/>
        <a:p>
          <a:endParaRPr lang="pl-PL"/>
        </a:p>
      </dgm:t>
    </dgm:pt>
    <dgm:pt modelId="{6F307B66-1FC3-482E-B427-8DF91D1A1F5F}" type="sibTrans" cxnId="{5E61B42F-0C28-4D2E-939B-2A8EA99C59E3}">
      <dgm:prSet/>
      <dgm:spPr/>
      <dgm:t>
        <a:bodyPr/>
        <a:lstStyle/>
        <a:p>
          <a:endParaRPr lang="pl-PL"/>
        </a:p>
      </dgm:t>
    </dgm:pt>
    <dgm:pt modelId="{93F8CB8C-7419-43FF-813A-7A2650AABAE6}">
      <dgm:prSet phldrT="[Tekst]" custT="1"/>
      <dgm:spPr/>
      <dgm:t>
        <a:bodyPr/>
        <a:lstStyle/>
        <a:p>
          <a:r>
            <a:rPr lang="pl-PL" sz="2400" dirty="0" smtClean="0"/>
            <a:t>Komunikacja niewspomagana</a:t>
          </a:r>
          <a:endParaRPr lang="pl-PL" sz="2400" dirty="0"/>
        </a:p>
      </dgm:t>
    </dgm:pt>
    <dgm:pt modelId="{FA7298AA-AD2B-40C1-89D3-B02F5755A3A4}" type="parTrans" cxnId="{DE71B1D8-4A1D-4A3D-A581-A84ED58FE492}">
      <dgm:prSet/>
      <dgm:spPr/>
      <dgm:t>
        <a:bodyPr/>
        <a:lstStyle/>
        <a:p>
          <a:endParaRPr lang="pl-PL"/>
        </a:p>
      </dgm:t>
    </dgm:pt>
    <dgm:pt modelId="{E3122C04-3E7D-4C97-A1F0-731288F826AB}" type="sibTrans" cxnId="{DE71B1D8-4A1D-4A3D-A581-A84ED58FE492}">
      <dgm:prSet/>
      <dgm:spPr/>
      <dgm:t>
        <a:bodyPr/>
        <a:lstStyle/>
        <a:p>
          <a:endParaRPr lang="pl-PL"/>
        </a:p>
      </dgm:t>
    </dgm:pt>
    <dgm:pt modelId="{1831BE67-BB83-4644-B7D7-EDAC1DA14922}">
      <dgm:prSet phldrT="[Tekst]" custT="1"/>
      <dgm:spPr/>
      <dgm:t>
        <a:bodyPr/>
        <a:lstStyle/>
        <a:p>
          <a:r>
            <a:rPr lang="pl-PL" sz="1800" b="0" i="0" dirty="0" smtClean="0">
              <a:latin typeface="+mn-lt"/>
            </a:rPr>
            <a:t>osoba wypowiada się sama za pomocą np. gestów, mimiki, </a:t>
          </a:r>
          <a:r>
            <a:rPr lang="pl-PL" sz="1800" b="0" i="0" dirty="0" err="1" smtClean="0">
              <a:latin typeface="+mn-lt"/>
            </a:rPr>
            <a:t>Makaton</a:t>
          </a:r>
          <a:r>
            <a:rPr lang="pl-PL" sz="1800" b="0" i="0" dirty="0" smtClean="0">
              <a:latin typeface="+mn-lt"/>
            </a:rPr>
            <a:t>, język migowy</a:t>
          </a:r>
          <a:endParaRPr lang="pl-PL" sz="1800" dirty="0">
            <a:latin typeface="+mn-lt"/>
          </a:endParaRPr>
        </a:p>
      </dgm:t>
    </dgm:pt>
    <dgm:pt modelId="{63C2F366-F029-4514-A271-727CDC614364}" type="parTrans" cxnId="{87D27D9F-4292-4C18-A8AF-0F633EB192D9}">
      <dgm:prSet/>
      <dgm:spPr/>
      <dgm:t>
        <a:bodyPr/>
        <a:lstStyle/>
        <a:p>
          <a:endParaRPr lang="pl-PL"/>
        </a:p>
      </dgm:t>
    </dgm:pt>
    <dgm:pt modelId="{8EEDB86E-DA8D-46CF-B79C-226DE776E8B2}" type="sibTrans" cxnId="{87D27D9F-4292-4C18-A8AF-0F633EB192D9}">
      <dgm:prSet/>
      <dgm:spPr/>
      <dgm:t>
        <a:bodyPr/>
        <a:lstStyle/>
        <a:p>
          <a:endParaRPr lang="pl-PL"/>
        </a:p>
      </dgm:t>
    </dgm:pt>
    <dgm:pt modelId="{9AF31556-9C9C-43D8-8C9F-79FD37ED415C}">
      <dgm:prSet phldrT="[Tekst]" custT="1"/>
      <dgm:spPr/>
      <dgm:t>
        <a:bodyPr/>
        <a:lstStyle/>
        <a:p>
          <a:r>
            <a:rPr lang="pl-PL" sz="2400" dirty="0" smtClean="0"/>
            <a:t>Komunikacja zależna</a:t>
          </a:r>
          <a:endParaRPr lang="pl-PL" sz="2400" dirty="0"/>
        </a:p>
      </dgm:t>
    </dgm:pt>
    <dgm:pt modelId="{54924A66-7E7D-4E29-A70E-6B58DB15A227}" type="parTrans" cxnId="{D4E4046F-17CE-4041-BDB4-3FA3AFD97C53}">
      <dgm:prSet/>
      <dgm:spPr/>
      <dgm:t>
        <a:bodyPr/>
        <a:lstStyle/>
        <a:p>
          <a:endParaRPr lang="pl-PL"/>
        </a:p>
      </dgm:t>
    </dgm:pt>
    <dgm:pt modelId="{78217206-20F6-44D4-AE4A-2D2F16339196}" type="sibTrans" cxnId="{D4E4046F-17CE-4041-BDB4-3FA3AFD97C53}">
      <dgm:prSet/>
      <dgm:spPr/>
      <dgm:t>
        <a:bodyPr/>
        <a:lstStyle/>
        <a:p>
          <a:endParaRPr lang="pl-PL"/>
        </a:p>
      </dgm:t>
    </dgm:pt>
    <dgm:pt modelId="{D01E2CBF-D39D-48AE-AC2A-734794A5757F}">
      <dgm:prSet phldrT="[Tekst]" custT="1"/>
      <dgm:spPr/>
      <dgm:t>
        <a:bodyPr/>
        <a:lstStyle/>
        <a:p>
          <a:r>
            <a:rPr lang="pl-PL" sz="1800" b="0" i="0" dirty="0" smtClean="0"/>
            <a:t>osoba niemówiąca jest zależna od „tłumacza”, tj. drugiej osoby, która odczytuje wskazane znaki lub umożliwia korzystanie z pomocy komunikacyjnych np. zewnętrzne syntezatory mowy </a:t>
          </a:r>
          <a:endParaRPr lang="pl-PL" sz="1800" dirty="0"/>
        </a:p>
      </dgm:t>
    </dgm:pt>
    <dgm:pt modelId="{D373BAA7-2146-4D21-A5DD-80FFBFB57CC6}" type="parTrans" cxnId="{EE5368A8-72E5-4670-A148-77C7F48307BC}">
      <dgm:prSet/>
      <dgm:spPr/>
      <dgm:t>
        <a:bodyPr/>
        <a:lstStyle/>
        <a:p>
          <a:endParaRPr lang="pl-PL"/>
        </a:p>
      </dgm:t>
    </dgm:pt>
    <dgm:pt modelId="{A8AB87B8-B768-4B57-A1CC-50D23D538E48}" type="sibTrans" cxnId="{EE5368A8-72E5-4670-A148-77C7F48307BC}">
      <dgm:prSet/>
      <dgm:spPr/>
      <dgm:t>
        <a:bodyPr/>
        <a:lstStyle/>
        <a:p>
          <a:endParaRPr lang="pl-PL"/>
        </a:p>
      </dgm:t>
    </dgm:pt>
    <dgm:pt modelId="{D99B65BC-AE09-45B0-9662-0EE83DB56ADD}">
      <dgm:prSet phldrT="[Tekst]" custT="1"/>
      <dgm:spPr/>
      <dgm:t>
        <a:bodyPr/>
        <a:lstStyle/>
        <a:p>
          <a:r>
            <a:rPr lang="pl-PL" sz="2400" dirty="0" smtClean="0"/>
            <a:t>Komunikacja niezależna</a:t>
          </a:r>
          <a:endParaRPr lang="pl-PL" sz="2400" dirty="0"/>
        </a:p>
      </dgm:t>
    </dgm:pt>
    <dgm:pt modelId="{2BD8A9A0-3E2F-4EDB-A6DB-FC1586E50AF5}" type="parTrans" cxnId="{7FAE390A-EB70-4E35-9736-801363B5F9F3}">
      <dgm:prSet/>
      <dgm:spPr/>
      <dgm:t>
        <a:bodyPr/>
        <a:lstStyle/>
        <a:p>
          <a:endParaRPr lang="pl-PL"/>
        </a:p>
      </dgm:t>
    </dgm:pt>
    <dgm:pt modelId="{D6255BE6-186A-4853-ABBA-8CE6D4078E38}" type="sibTrans" cxnId="{7FAE390A-EB70-4E35-9736-801363B5F9F3}">
      <dgm:prSet/>
      <dgm:spPr/>
      <dgm:t>
        <a:bodyPr/>
        <a:lstStyle/>
        <a:p>
          <a:endParaRPr lang="pl-PL"/>
        </a:p>
      </dgm:t>
    </dgm:pt>
    <dgm:pt modelId="{3187FBCC-AFDE-4ECA-871F-718568598792}">
      <dgm:prSet phldrT="[Tekst]" custT="1"/>
      <dgm:spPr/>
      <dgm:t>
        <a:bodyPr/>
        <a:lstStyle/>
        <a:p>
          <a:r>
            <a:rPr lang="pl-PL" sz="2400" dirty="0" smtClean="0"/>
            <a:t>Komunikacja ułatwiona</a:t>
          </a:r>
          <a:endParaRPr lang="pl-PL" sz="2400" dirty="0"/>
        </a:p>
      </dgm:t>
    </dgm:pt>
    <dgm:pt modelId="{C6A08187-24D1-44AA-8E51-9FF1EC6B4C4F}" type="parTrans" cxnId="{C7B9AFD1-BB6E-44D3-A223-28070842D303}">
      <dgm:prSet/>
      <dgm:spPr/>
      <dgm:t>
        <a:bodyPr/>
        <a:lstStyle/>
        <a:p>
          <a:endParaRPr lang="pl-PL"/>
        </a:p>
      </dgm:t>
    </dgm:pt>
    <dgm:pt modelId="{D8C927D4-0F59-4525-9E2A-F97D33FDB9EA}" type="sibTrans" cxnId="{C7B9AFD1-BB6E-44D3-A223-28070842D303}">
      <dgm:prSet/>
      <dgm:spPr/>
      <dgm:t>
        <a:bodyPr/>
        <a:lstStyle/>
        <a:p>
          <a:endParaRPr lang="pl-PL"/>
        </a:p>
      </dgm:t>
    </dgm:pt>
    <dgm:pt modelId="{EB4C7113-6BEB-4E8A-A4E0-FC5F2485446A}">
      <dgm:prSet phldrT="[Tekst]" custT="1"/>
      <dgm:spPr/>
      <dgm:t>
        <a:bodyPr/>
        <a:lstStyle/>
        <a:p>
          <a:r>
            <a:rPr lang="pl-PL" sz="1800" b="0" i="0" dirty="0" smtClean="0"/>
            <a:t>informacja jest przekazywana przez osobę niepełnosprawną bez pomocy drugiej osoby </a:t>
          </a:r>
          <a:endParaRPr lang="pl-PL" sz="1800" dirty="0"/>
        </a:p>
      </dgm:t>
    </dgm:pt>
    <dgm:pt modelId="{1ECD358D-552A-4129-B721-DF9C9E2D1F13}" type="parTrans" cxnId="{EC503A92-F1CA-4402-B994-6CFD717FE6A4}">
      <dgm:prSet/>
      <dgm:spPr/>
      <dgm:t>
        <a:bodyPr/>
        <a:lstStyle/>
        <a:p>
          <a:endParaRPr lang="pl-PL"/>
        </a:p>
      </dgm:t>
    </dgm:pt>
    <dgm:pt modelId="{4B8F7A96-BEA4-4DB6-92BC-0029538C7184}" type="sibTrans" cxnId="{EC503A92-F1CA-4402-B994-6CFD717FE6A4}">
      <dgm:prSet/>
      <dgm:spPr/>
      <dgm:t>
        <a:bodyPr/>
        <a:lstStyle/>
        <a:p>
          <a:endParaRPr lang="pl-PL"/>
        </a:p>
      </dgm:t>
    </dgm:pt>
    <dgm:pt modelId="{8F601082-4894-4FBE-B18A-E6AE40CB82FB}">
      <dgm:prSet custT="1"/>
      <dgm:spPr/>
      <dgm:t>
        <a:bodyPr/>
        <a:lstStyle/>
        <a:p>
          <a:r>
            <a:rPr lang="pl-PL" sz="1800" dirty="0" smtClean="0"/>
            <a:t>stosowanie wspomagania fizycznego, np. stabilizowanie ręki osoby z ruchami mimowolnymi</a:t>
          </a:r>
          <a:r>
            <a:rPr lang="pl-PL" sz="1900" dirty="0" smtClean="0"/>
            <a:t>.</a:t>
          </a:r>
        </a:p>
      </dgm:t>
    </dgm:pt>
    <dgm:pt modelId="{B368416E-84B0-489F-85B1-4F50EA1AC9A4}" type="sibTrans" cxnId="{337C9291-DE3E-4113-8023-60504AB2BC8F}">
      <dgm:prSet/>
      <dgm:spPr/>
      <dgm:t>
        <a:bodyPr/>
        <a:lstStyle/>
        <a:p>
          <a:endParaRPr lang="pl-PL"/>
        </a:p>
      </dgm:t>
    </dgm:pt>
    <dgm:pt modelId="{CE520587-565D-41E2-A499-F3D3299358D4}" type="parTrans" cxnId="{337C9291-DE3E-4113-8023-60504AB2BC8F}">
      <dgm:prSet/>
      <dgm:spPr/>
      <dgm:t>
        <a:bodyPr/>
        <a:lstStyle/>
        <a:p>
          <a:endParaRPr lang="pl-PL"/>
        </a:p>
      </dgm:t>
    </dgm:pt>
    <dgm:pt modelId="{74453A59-AA5B-4186-AD80-4F6E5E5C48DF}" type="pres">
      <dgm:prSet presAssocID="{FAE6B843-278B-4BF0-B4EF-5E1EB927439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8DDF2946-5454-41FA-93F7-84931236365B}" type="pres">
      <dgm:prSet presAssocID="{45E30191-9134-4E81-8F26-6F8E548D401B}" presName="linNode" presStyleCnt="0"/>
      <dgm:spPr/>
    </dgm:pt>
    <dgm:pt modelId="{07CB2A5E-6E3B-40E2-B0ED-FF66B8CE44C8}" type="pres">
      <dgm:prSet presAssocID="{45E30191-9134-4E81-8F26-6F8E548D401B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0C6A5F6-CEC3-43DF-B851-4050A20A0ABB}" type="pres">
      <dgm:prSet presAssocID="{45E30191-9134-4E81-8F26-6F8E548D401B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C0E6CD-948C-447C-8BD6-67854F694415}" type="pres">
      <dgm:prSet presAssocID="{DA38B505-E2EE-4D68-AAEF-A1E6F64260A6}" presName="sp" presStyleCnt="0"/>
      <dgm:spPr/>
    </dgm:pt>
    <dgm:pt modelId="{8BDC6A04-8160-40CC-A8DB-DE99892DF0BC}" type="pres">
      <dgm:prSet presAssocID="{93F8CB8C-7419-43FF-813A-7A2650AABAE6}" presName="linNode" presStyleCnt="0"/>
      <dgm:spPr/>
    </dgm:pt>
    <dgm:pt modelId="{A6E43F19-4970-4726-AFF3-F0C55F958060}" type="pres">
      <dgm:prSet presAssocID="{93F8CB8C-7419-43FF-813A-7A2650AABAE6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0F3F707-04E6-4CD9-808B-5850F9C28590}" type="pres">
      <dgm:prSet presAssocID="{93F8CB8C-7419-43FF-813A-7A2650AABAE6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373EEB0-6984-459A-A289-34C89070B9B8}" type="pres">
      <dgm:prSet presAssocID="{E3122C04-3E7D-4C97-A1F0-731288F826AB}" presName="sp" presStyleCnt="0"/>
      <dgm:spPr/>
    </dgm:pt>
    <dgm:pt modelId="{9C4FF2D9-F07A-4DE2-A57E-2DBDFB0DED5F}" type="pres">
      <dgm:prSet presAssocID="{9AF31556-9C9C-43D8-8C9F-79FD37ED415C}" presName="linNode" presStyleCnt="0"/>
      <dgm:spPr/>
    </dgm:pt>
    <dgm:pt modelId="{C0EF8EC2-731F-461A-B168-202FB92D9ADE}" type="pres">
      <dgm:prSet presAssocID="{9AF31556-9C9C-43D8-8C9F-79FD37ED415C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61BCF1E-E734-434E-BC02-E2E7FB8B8A64}" type="pres">
      <dgm:prSet presAssocID="{9AF31556-9C9C-43D8-8C9F-79FD37ED415C}" presName="descendantText" presStyleLbl="alignAccFollowNode1" presStyleIdx="2" presStyleCnt="5" custScaleY="13991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0DFE0B0-34E7-4B0E-B325-B38C0B01B4B4}" type="pres">
      <dgm:prSet presAssocID="{78217206-20F6-44D4-AE4A-2D2F16339196}" presName="sp" presStyleCnt="0"/>
      <dgm:spPr/>
    </dgm:pt>
    <dgm:pt modelId="{C84E3230-8D9D-4CC6-BF2D-C404E25204B8}" type="pres">
      <dgm:prSet presAssocID="{D99B65BC-AE09-45B0-9662-0EE83DB56ADD}" presName="linNode" presStyleCnt="0"/>
      <dgm:spPr/>
    </dgm:pt>
    <dgm:pt modelId="{323FEB68-269F-4A54-8E2B-93AFE4DB6F8A}" type="pres">
      <dgm:prSet presAssocID="{D99B65BC-AE09-45B0-9662-0EE83DB56ADD}" presName="parentText" presStyleLbl="node1" presStyleIdx="3" presStyleCnt="5" custLinFactNeighborX="192" custLinFactNeighborY="-195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CED1DBF-529A-4140-84D4-B6195910C43E}" type="pres">
      <dgm:prSet presAssocID="{D99B65BC-AE09-45B0-9662-0EE83DB56ADD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AEA01A6-ACDE-4BBB-9EC7-EA3A9DFB55F0}" type="pres">
      <dgm:prSet presAssocID="{D6255BE6-186A-4853-ABBA-8CE6D4078E38}" presName="sp" presStyleCnt="0"/>
      <dgm:spPr/>
    </dgm:pt>
    <dgm:pt modelId="{94B3EB87-B7EC-409D-9A84-38520330D3F4}" type="pres">
      <dgm:prSet presAssocID="{3187FBCC-AFDE-4ECA-871F-718568598792}" presName="linNode" presStyleCnt="0"/>
      <dgm:spPr/>
    </dgm:pt>
    <dgm:pt modelId="{9DCF7349-5660-4EC4-902A-E172D26E67FF}" type="pres">
      <dgm:prSet presAssocID="{3187FBCC-AFDE-4ECA-871F-718568598792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25CA7A7-5730-4966-9464-A196F9753957}" type="pres">
      <dgm:prSet presAssocID="{3187FBCC-AFDE-4ECA-871F-718568598792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E71B1D8-4A1D-4A3D-A581-A84ED58FE492}" srcId="{FAE6B843-278B-4BF0-B4EF-5E1EB927439F}" destId="{93F8CB8C-7419-43FF-813A-7A2650AABAE6}" srcOrd="1" destOrd="0" parTransId="{FA7298AA-AD2B-40C1-89D3-B02F5755A3A4}" sibTransId="{E3122C04-3E7D-4C97-A1F0-731288F826AB}"/>
    <dgm:cxn modelId="{7FAE390A-EB70-4E35-9736-801363B5F9F3}" srcId="{FAE6B843-278B-4BF0-B4EF-5E1EB927439F}" destId="{D99B65BC-AE09-45B0-9662-0EE83DB56ADD}" srcOrd="3" destOrd="0" parTransId="{2BD8A9A0-3E2F-4EDB-A6DB-FC1586E50AF5}" sibTransId="{D6255BE6-186A-4853-ABBA-8CE6D4078E38}"/>
    <dgm:cxn modelId="{3D687332-DB59-4B85-A358-341614FB6A51}" type="presOf" srcId="{D01E2CBF-D39D-48AE-AC2A-734794A5757F}" destId="{161BCF1E-E734-434E-BC02-E2E7FB8B8A64}" srcOrd="0" destOrd="0" presId="urn:microsoft.com/office/officeart/2005/8/layout/vList5"/>
    <dgm:cxn modelId="{D4E4046F-17CE-4041-BDB4-3FA3AFD97C53}" srcId="{FAE6B843-278B-4BF0-B4EF-5E1EB927439F}" destId="{9AF31556-9C9C-43D8-8C9F-79FD37ED415C}" srcOrd="2" destOrd="0" parTransId="{54924A66-7E7D-4E29-A70E-6B58DB15A227}" sibTransId="{78217206-20F6-44D4-AE4A-2D2F16339196}"/>
    <dgm:cxn modelId="{E4D28434-74C2-416B-B86D-BC251C77A89C}" type="presOf" srcId="{FAE6B843-278B-4BF0-B4EF-5E1EB927439F}" destId="{74453A59-AA5B-4186-AD80-4F6E5E5C48DF}" srcOrd="0" destOrd="0" presId="urn:microsoft.com/office/officeart/2005/8/layout/vList5"/>
    <dgm:cxn modelId="{8D7674FB-AE7E-455F-84AB-1DFEC6B32FA0}" srcId="{FAE6B843-278B-4BF0-B4EF-5E1EB927439F}" destId="{45E30191-9134-4E81-8F26-6F8E548D401B}" srcOrd="0" destOrd="0" parTransId="{D0540F8C-2913-46C1-A30E-3EFFDC0D76BC}" sibTransId="{DA38B505-E2EE-4D68-AAEF-A1E6F64260A6}"/>
    <dgm:cxn modelId="{6FB70706-92F8-4BE2-9003-31F1BD3E8F3F}" type="presOf" srcId="{8F601082-4894-4FBE-B18A-E6AE40CB82FB}" destId="{725CA7A7-5730-4966-9464-A196F9753957}" srcOrd="0" destOrd="0" presId="urn:microsoft.com/office/officeart/2005/8/layout/vList5"/>
    <dgm:cxn modelId="{A186447C-7596-45ED-BC9A-8D4F755A3EEF}" type="presOf" srcId="{9AF31556-9C9C-43D8-8C9F-79FD37ED415C}" destId="{C0EF8EC2-731F-461A-B168-202FB92D9ADE}" srcOrd="0" destOrd="0" presId="urn:microsoft.com/office/officeart/2005/8/layout/vList5"/>
    <dgm:cxn modelId="{EC503A92-F1CA-4402-B994-6CFD717FE6A4}" srcId="{D99B65BC-AE09-45B0-9662-0EE83DB56ADD}" destId="{EB4C7113-6BEB-4E8A-A4E0-FC5F2485446A}" srcOrd="0" destOrd="0" parTransId="{1ECD358D-552A-4129-B721-DF9C9E2D1F13}" sibTransId="{4B8F7A96-BEA4-4DB6-92BC-0029538C7184}"/>
    <dgm:cxn modelId="{5E61B42F-0C28-4D2E-939B-2A8EA99C59E3}" srcId="{45E30191-9134-4E81-8F26-6F8E548D401B}" destId="{CF398689-0371-4634-A446-59704372AE4F}" srcOrd="0" destOrd="0" parTransId="{95EB7A7F-62F2-4AD8-B1C3-25349865E75A}" sibTransId="{6F307B66-1FC3-482E-B427-8DF91D1A1F5F}"/>
    <dgm:cxn modelId="{87D27D9F-4292-4C18-A8AF-0F633EB192D9}" srcId="{93F8CB8C-7419-43FF-813A-7A2650AABAE6}" destId="{1831BE67-BB83-4644-B7D7-EDAC1DA14922}" srcOrd="0" destOrd="0" parTransId="{63C2F366-F029-4514-A271-727CDC614364}" sibTransId="{8EEDB86E-DA8D-46CF-B79C-226DE776E8B2}"/>
    <dgm:cxn modelId="{AA72140C-6B9A-4FC5-B5B2-74BE5FC59F4C}" type="presOf" srcId="{EB4C7113-6BEB-4E8A-A4E0-FC5F2485446A}" destId="{3CED1DBF-529A-4140-84D4-B6195910C43E}" srcOrd="0" destOrd="0" presId="urn:microsoft.com/office/officeart/2005/8/layout/vList5"/>
    <dgm:cxn modelId="{0673BC43-D8B6-4133-8F4D-A2B57C5A56A8}" type="presOf" srcId="{93F8CB8C-7419-43FF-813A-7A2650AABAE6}" destId="{A6E43F19-4970-4726-AFF3-F0C55F958060}" srcOrd="0" destOrd="0" presId="urn:microsoft.com/office/officeart/2005/8/layout/vList5"/>
    <dgm:cxn modelId="{2B315BDD-5208-4FE1-891C-1816AD5F3A77}" type="presOf" srcId="{1831BE67-BB83-4644-B7D7-EDAC1DA14922}" destId="{D0F3F707-04E6-4CD9-808B-5850F9C28590}" srcOrd="0" destOrd="0" presId="urn:microsoft.com/office/officeart/2005/8/layout/vList5"/>
    <dgm:cxn modelId="{B6891ACF-AA84-4FF0-BED3-57ABFE11099E}" type="presOf" srcId="{3187FBCC-AFDE-4ECA-871F-718568598792}" destId="{9DCF7349-5660-4EC4-902A-E172D26E67FF}" srcOrd="0" destOrd="0" presId="urn:microsoft.com/office/officeart/2005/8/layout/vList5"/>
    <dgm:cxn modelId="{EE5368A8-72E5-4670-A148-77C7F48307BC}" srcId="{9AF31556-9C9C-43D8-8C9F-79FD37ED415C}" destId="{D01E2CBF-D39D-48AE-AC2A-734794A5757F}" srcOrd="0" destOrd="0" parTransId="{D373BAA7-2146-4D21-A5DD-80FFBFB57CC6}" sibTransId="{A8AB87B8-B768-4B57-A1CC-50D23D538E48}"/>
    <dgm:cxn modelId="{BBB5362E-D2C2-4B76-A071-8CBD7EFE9576}" type="presOf" srcId="{45E30191-9134-4E81-8F26-6F8E548D401B}" destId="{07CB2A5E-6E3B-40E2-B0ED-FF66B8CE44C8}" srcOrd="0" destOrd="0" presId="urn:microsoft.com/office/officeart/2005/8/layout/vList5"/>
    <dgm:cxn modelId="{337C9291-DE3E-4113-8023-60504AB2BC8F}" srcId="{3187FBCC-AFDE-4ECA-871F-718568598792}" destId="{8F601082-4894-4FBE-B18A-E6AE40CB82FB}" srcOrd="0" destOrd="0" parTransId="{CE520587-565D-41E2-A499-F3D3299358D4}" sibTransId="{B368416E-84B0-489F-85B1-4F50EA1AC9A4}"/>
    <dgm:cxn modelId="{ABF5D6CB-DD6F-4D7C-A82E-A24924B383BF}" type="presOf" srcId="{D99B65BC-AE09-45B0-9662-0EE83DB56ADD}" destId="{323FEB68-269F-4A54-8E2B-93AFE4DB6F8A}" srcOrd="0" destOrd="0" presId="urn:microsoft.com/office/officeart/2005/8/layout/vList5"/>
    <dgm:cxn modelId="{C7B9AFD1-BB6E-44D3-A223-28070842D303}" srcId="{FAE6B843-278B-4BF0-B4EF-5E1EB927439F}" destId="{3187FBCC-AFDE-4ECA-871F-718568598792}" srcOrd="4" destOrd="0" parTransId="{C6A08187-24D1-44AA-8E51-9FF1EC6B4C4F}" sibTransId="{D8C927D4-0F59-4525-9E2A-F97D33FDB9EA}"/>
    <dgm:cxn modelId="{C53020F3-18C2-4820-8617-BEC4E1EB8ED5}" type="presOf" srcId="{CF398689-0371-4634-A446-59704372AE4F}" destId="{A0C6A5F6-CEC3-43DF-B851-4050A20A0ABB}" srcOrd="0" destOrd="0" presId="urn:microsoft.com/office/officeart/2005/8/layout/vList5"/>
    <dgm:cxn modelId="{7AE8D99D-F4BA-455C-93E7-269439DA2E6E}" type="presParOf" srcId="{74453A59-AA5B-4186-AD80-4F6E5E5C48DF}" destId="{8DDF2946-5454-41FA-93F7-84931236365B}" srcOrd="0" destOrd="0" presId="urn:microsoft.com/office/officeart/2005/8/layout/vList5"/>
    <dgm:cxn modelId="{4E608F42-4729-4272-A7F3-31F199DC20E1}" type="presParOf" srcId="{8DDF2946-5454-41FA-93F7-84931236365B}" destId="{07CB2A5E-6E3B-40E2-B0ED-FF66B8CE44C8}" srcOrd="0" destOrd="0" presId="urn:microsoft.com/office/officeart/2005/8/layout/vList5"/>
    <dgm:cxn modelId="{A8340FEB-BC90-4905-B4CB-A28C58531C5C}" type="presParOf" srcId="{8DDF2946-5454-41FA-93F7-84931236365B}" destId="{A0C6A5F6-CEC3-43DF-B851-4050A20A0ABB}" srcOrd="1" destOrd="0" presId="urn:microsoft.com/office/officeart/2005/8/layout/vList5"/>
    <dgm:cxn modelId="{0BA84B09-345A-4939-A42A-134C92F687D3}" type="presParOf" srcId="{74453A59-AA5B-4186-AD80-4F6E5E5C48DF}" destId="{01C0E6CD-948C-447C-8BD6-67854F694415}" srcOrd="1" destOrd="0" presId="urn:microsoft.com/office/officeart/2005/8/layout/vList5"/>
    <dgm:cxn modelId="{A701E16B-499C-476B-B40E-8D8C3222F72F}" type="presParOf" srcId="{74453A59-AA5B-4186-AD80-4F6E5E5C48DF}" destId="{8BDC6A04-8160-40CC-A8DB-DE99892DF0BC}" srcOrd="2" destOrd="0" presId="urn:microsoft.com/office/officeart/2005/8/layout/vList5"/>
    <dgm:cxn modelId="{AF73C170-1CBE-4DF7-B9FA-BC6416E1374D}" type="presParOf" srcId="{8BDC6A04-8160-40CC-A8DB-DE99892DF0BC}" destId="{A6E43F19-4970-4726-AFF3-F0C55F958060}" srcOrd="0" destOrd="0" presId="urn:microsoft.com/office/officeart/2005/8/layout/vList5"/>
    <dgm:cxn modelId="{8D2E5B1F-3ED6-45A0-987E-103DD5DC5345}" type="presParOf" srcId="{8BDC6A04-8160-40CC-A8DB-DE99892DF0BC}" destId="{D0F3F707-04E6-4CD9-808B-5850F9C28590}" srcOrd="1" destOrd="0" presId="urn:microsoft.com/office/officeart/2005/8/layout/vList5"/>
    <dgm:cxn modelId="{D4BD47F9-2A1C-4DF6-A7CC-BCA384715824}" type="presParOf" srcId="{74453A59-AA5B-4186-AD80-4F6E5E5C48DF}" destId="{7373EEB0-6984-459A-A289-34C89070B9B8}" srcOrd="3" destOrd="0" presId="urn:microsoft.com/office/officeart/2005/8/layout/vList5"/>
    <dgm:cxn modelId="{A6BDD612-C2D0-427B-ADDE-F40A8A275AA3}" type="presParOf" srcId="{74453A59-AA5B-4186-AD80-4F6E5E5C48DF}" destId="{9C4FF2D9-F07A-4DE2-A57E-2DBDFB0DED5F}" srcOrd="4" destOrd="0" presId="urn:microsoft.com/office/officeart/2005/8/layout/vList5"/>
    <dgm:cxn modelId="{8F129C22-ADFB-469E-BF00-C4667112020B}" type="presParOf" srcId="{9C4FF2D9-F07A-4DE2-A57E-2DBDFB0DED5F}" destId="{C0EF8EC2-731F-461A-B168-202FB92D9ADE}" srcOrd="0" destOrd="0" presId="urn:microsoft.com/office/officeart/2005/8/layout/vList5"/>
    <dgm:cxn modelId="{052965F8-1D5B-4559-ACF3-583D8D76018F}" type="presParOf" srcId="{9C4FF2D9-F07A-4DE2-A57E-2DBDFB0DED5F}" destId="{161BCF1E-E734-434E-BC02-E2E7FB8B8A64}" srcOrd="1" destOrd="0" presId="urn:microsoft.com/office/officeart/2005/8/layout/vList5"/>
    <dgm:cxn modelId="{81C2860D-681C-4954-B2B7-7864B03B93BE}" type="presParOf" srcId="{74453A59-AA5B-4186-AD80-4F6E5E5C48DF}" destId="{B0DFE0B0-34E7-4B0E-B325-B38C0B01B4B4}" srcOrd="5" destOrd="0" presId="urn:microsoft.com/office/officeart/2005/8/layout/vList5"/>
    <dgm:cxn modelId="{F8E0798D-1B46-459B-84DB-DDCE2B8DFA17}" type="presParOf" srcId="{74453A59-AA5B-4186-AD80-4F6E5E5C48DF}" destId="{C84E3230-8D9D-4CC6-BF2D-C404E25204B8}" srcOrd="6" destOrd="0" presId="urn:microsoft.com/office/officeart/2005/8/layout/vList5"/>
    <dgm:cxn modelId="{7D2DEBD1-C214-4BA8-B518-AA3412A67E23}" type="presParOf" srcId="{C84E3230-8D9D-4CC6-BF2D-C404E25204B8}" destId="{323FEB68-269F-4A54-8E2B-93AFE4DB6F8A}" srcOrd="0" destOrd="0" presId="urn:microsoft.com/office/officeart/2005/8/layout/vList5"/>
    <dgm:cxn modelId="{154CEB80-3CDB-41B8-A88B-38F94AE22C53}" type="presParOf" srcId="{C84E3230-8D9D-4CC6-BF2D-C404E25204B8}" destId="{3CED1DBF-529A-4140-84D4-B6195910C43E}" srcOrd="1" destOrd="0" presId="urn:microsoft.com/office/officeart/2005/8/layout/vList5"/>
    <dgm:cxn modelId="{588C88C3-D624-4CEA-9B0D-E7DE2BAB4D40}" type="presParOf" srcId="{74453A59-AA5B-4186-AD80-4F6E5E5C48DF}" destId="{AAEA01A6-ACDE-4BBB-9EC7-EA3A9DFB55F0}" srcOrd="7" destOrd="0" presId="urn:microsoft.com/office/officeart/2005/8/layout/vList5"/>
    <dgm:cxn modelId="{0DC91574-DC08-4952-B8D5-801C4321372F}" type="presParOf" srcId="{74453A59-AA5B-4186-AD80-4F6E5E5C48DF}" destId="{94B3EB87-B7EC-409D-9A84-38520330D3F4}" srcOrd="8" destOrd="0" presId="urn:microsoft.com/office/officeart/2005/8/layout/vList5"/>
    <dgm:cxn modelId="{784EEA7C-E57D-4BFC-848F-0067C0EFD581}" type="presParOf" srcId="{94B3EB87-B7EC-409D-9A84-38520330D3F4}" destId="{9DCF7349-5660-4EC4-902A-E172D26E67FF}" srcOrd="0" destOrd="0" presId="urn:microsoft.com/office/officeart/2005/8/layout/vList5"/>
    <dgm:cxn modelId="{289AB983-B04C-4F0B-83A0-A0AFC29A76D7}" type="presParOf" srcId="{94B3EB87-B7EC-409D-9A84-38520330D3F4}" destId="{725CA7A7-5730-4966-9464-A196F975395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7F0DF3-099B-483C-998B-D61F89D2AA1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0133128-4B50-4089-AB88-A6364CAA2EAC}">
      <dgm:prSet phldrT="[Tekst]" custT="1"/>
      <dgm:spPr/>
      <dgm:t>
        <a:bodyPr/>
        <a:lstStyle/>
        <a:p>
          <a:r>
            <a:rPr lang="pl-PL" sz="2400" dirty="0" smtClean="0"/>
            <a:t>Kompetencje</a:t>
          </a:r>
          <a:r>
            <a:rPr lang="pl-PL" sz="2200" dirty="0" smtClean="0"/>
            <a:t> zawodowe</a:t>
          </a:r>
          <a:endParaRPr lang="pl-PL" sz="2200" dirty="0"/>
        </a:p>
      </dgm:t>
    </dgm:pt>
    <dgm:pt modelId="{90609623-CF3B-4E8B-900D-DC29544C2572}" type="parTrans" cxnId="{B9CFD9DE-5C77-4CAC-98D9-B74C943E47F9}">
      <dgm:prSet/>
      <dgm:spPr/>
      <dgm:t>
        <a:bodyPr/>
        <a:lstStyle/>
        <a:p>
          <a:endParaRPr lang="pl-PL"/>
        </a:p>
      </dgm:t>
    </dgm:pt>
    <dgm:pt modelId="{CADBF6D4-3CF4-4E5F-AE8C-74E14270703C}" type="sibTrans" cxnId="{B9CFD9DE-5C77-4CAC-98D9-B74C943E47F9}">
      <dgm:prSet/>
      <dgm:spPr/>
      <dgm:t>
        <a:bodyPr/>
        <a:lstStyle/>
        <a:p>
          <a:endParaRPr lang="pl-PL"/>
        </a:p>
      </dgm:t>
    </dgm:pt>
    <dgm:pt modelId="{0E36D97E-B4C4-43A5-9523-02BB1FB0FC43}">
      <dgm:prSet phldrT="[Tekst]" custT="1"/>
      <dgm:spPr/>
      <dgm:t>
        <a:bodyPr/>
        <a:lstStyle/>
        <a:p>
          <a:r>
            <a:rPr lang="pl-PL" sz="2000" dirty="0" smtClean="0"/>
            <a:t>Wykształcenie medyczne, np. pielęgniarka, opiekun medyczny, asystent osobisty,</a:t>
          </a:r>
          <a:endParaRPr lang="pl-PL" sz="2000" dirty="0"/>
        </a:p>
      </dgm:t>
    </dgm:pt>
    <dgm:pt modelId="{C61804FB-663E-434E-A73B-0AD04D9227DE}" type="parTrans" cxnId="{5190C460-E012-4529-8E3F-FD391D019F69}">
      <dgm:prSet/>
      <dgm:spPr/>
      <dgm:t>
        <a:bodyPr/>
        <a:lstStyle/>
        <a:p>
          <a:endParaRPr lang="pl-PL"/>
        </a:p>
      </dgm:t>
    </dgm:pt>
    <dgm:pt modelId="{57F2F28A-4950-47D6-A6DA-4F6866D64536}" type="sibTrans" cxnId="{5190C460-E012-4529-8E3F-FD391D019F69}">
      <dgm:prSet/>
      <dgm:spPr/>
      <dgm:t>
        <a:bodyPr/>
        <a:lstStyle/>
        <a:p>
          <a:endParaRPr lang="pl-PL"/>
        </a:p>
      </dgm:t>
    </dgm:pt>
    <dgm:pt modelId="{112B5AA8-F5D8-4318-90C6-9C30C6396A63}">
      <dgm:prSet phldrT="[Tekst]" custT="1"/>
      <dgm:spPr/>
      <dgm:t>
        <a:bodyPr/>
        <a:lstStyle/>
        <a:p>
          <a:r>
            <a:rPr lang="pl-PL" sz="2400" dirty="0" smtClean="0"/>
            <a:t>Osobowość</a:t>
          </a:r>
          <a:endParaRPr lang="pl-PL" sz="2400" dirty="0"/>
        </a:p>
      </dgm:t>
    </dgm:pt>
    <dgm:pt modelId="{8C9E5C85-7E93-4112-BC1C-6B72114C2A94}" type="parTrans" cxnId="{EB4DEE1A-69F0-4FD2-9FBF-30AFEB1235BA}">
      <dgm:prSet/>
      <dgm:spPr/>
      <dgm:t>
        <a:bodyPr/>
        <a:lstStyle/>
        <a:p>
          <a:endParaRPr lang="pl-PL"/>
        </a:p>
      </dgm:t>
    </dgm:pt>
    <dgm:pt modelId="{D65680A9-7D5C-4674-8368-1220EA5F0BD9}" type="sibTrans" cxnId="{EB4DEE1A-69F0-4FD2-9FBF-30AFEB1235BA}">
      <dgm:prSet/>
      <dgm:spPr/>
      <dgm:t>
        <a:bodyPr/>
        <a:lstStyle/>
        <a:p>
          <a:endParaRPr lang="pl-PL"/>
        </a:p>
      </dgm:t>
    </dgm:pt>
    <dgm:pt modelId="{5153EAC4-7A87-4FE8-B627-688598ECEFFB}">
      <dgm:prSet phldrT="[Tekst]" custT="1"/>
      <dgm:spPr/>
      <dgm:t>
        <a:bodyPr/>
        <a:lstStyle/>
        <a:p>
          <a:r>
            <a:rPr lang="pl-PL" sz="2000" dirty="0" smtClean="0"/>
            <a:t>Empatia,</a:t>
          </a:r>
          <a:endParaRPr lang="pl-PL" sz="2000" dirty="0"/>
        </a:p>
      </dgm:t>
    </dgm:pt>
    <dgm:pt modelId="{2E9884B9-5D91-40B3-80C4-2805D765A00B}" type="parTrans" cxnId="{CE0FC3E5-37FC-488E-80C5-49C8B831868E}">
      <dgm:prSet/>
      <dgm:spPr/>
      <dgm:t>
        <a:bodyPr/>
        <a:lstStyle/>
        <a:p>
          <a:endParaRPr lang="pl-PL"/>
        </a:p>
      </dgm:t>
    </dgm:pt>
    <dgm:pt modelId="{9A17B571-4171-4BBE-B109-445DC6B696D5}" type="sibTrans" cxnId="{CE0FC3E5-37FC-488E-80C5-49C8B831868E}">
      <dgm:prSet/>
      <dgm:spPr/>
      <dgm:t>
        <a:bodyPr/>
        <a:lstStyle/>
        <a:p>
          <a:endParaRPr lang="pl-PL"/>
        </a:p>
      </dgm:t>
    </dgm:pt>
    <dgm:pt modelId="{EDE1BE8D-7394-487B-BA2F-9AEB4578F208}">
      <dgm:prSet phldrT="[Tekst]" custT="1"/>
      <dgm:spPr/>
      <dgm:t>
        <a:bodyPr/>
        <a:lstStyle/>
        <a:p>
          <a:r>
            <a:rPr lang="pl-PL" sz="2000" dirty="0" smtClean="0"/>
            <a:t>Cierpliwość, opanowanie, </a:t>
          </a:r>
          <a:endParaRPr lang="pl-PL" sz="2000" dirty="0"/>
        </a:p>
      </dgm:t>
    </dgm:pt>
    <dgm:pt modelId="{1C36AA63-DEC3-4BAC-906F-83E2296CA9EB}" type="parTrans" cxnId="{7BC4DB3B-107D-4100-9AC3-3A246B0DA7B9}">
      <dgm:prSet/>
      <dgm:spPr/>
      <dgm:t>
        <a:bodyPr/>
        <a:lstStyle/>
        <a:p>
          <a:endParaRPr lang="pl-PL"/>
        </a:p>
      </dgm:t>
    </dgm:pt>
    <dgm:pt modelId="{9F01BA0F-56B7-4F97-A5D1-62415F9F5348}" type="sibTrans" cxnId="{7BC4DB3B-107D-4100-9AC3-3A246B0DA7B9}">
      <dgm:prSet/>
      <dgm:spPr/>
      <dgm:t>
        <a:bodyPr/>
        <a:lstStyle/>
        <a:p>
          <a:endParaRPr lang="pl-PL"/>
        </a:p>
      </dgm:t>
    </dgm:pt>
    <dgm:pt modelId="{8B5D9DD6-9742-4D96-8E0C-9D5BAAB86131}">
      <dgm:prSet phldrT="[Tekst]" custT="1"/>
      <dgm:spPr/>
      <dgm:t>
        <a:bodyPr/>
        <a:lstStyle/>
        <a:p>
          <a:r>
            <a:rPr lang="pl-PL" sz="2000" dirty="0" smtClean="0"/>
            <a:t>Wrażliwość na potrzeby innej osoby,</a:t>
          </a:r>
          <a:endParaRPr lang="pl-PL" sz="2000" dirty="0"/>
        </a:p>
      </dgm:t>
    </dgm:pt>
    <dgm:pt modelId="{CE6780C1-C21B-4BD8-B280-5ECF18D2F2A1}" type="parTrans" cxnId="{E2970556-1476-4606-B727-6101D63553D9}">
      <dgm:prSet/>
      <dgm:spPr/>
      <dgm:t>
        <a:bodyPr/>
        <a:lstStyle/>
        <a:p>
          <a:endParaRPr lang="pl-PL"/>
        </a:p>
      </dgm:t>
    </dgm:pt>
    <dgm:pt modelId="{9174FAC9-FA30-400E-BE4A-2C0E5D35220D}" type="sibTrans" cxnId="{E2970556-1476-4606-B727-6101D63553D9}">
      <dgm:prSet/>
      <dgm:spPr/>
      <dgm:t>
        <a:bodyPr/>
        <a:lstStyle/>
        <a:p>
          <a:endParaRPr lang="pl-PL"/>
        </a:p>
      </dgm:t>
    </dgm:pt>
    <dgm:pt modelId="{5CD8B982-8D42-4F53-B958-E6F6CB036602}">
      <dgm:prSet phldrT="[Tekst]" custT="1"/>
      <dgm:spPr/>
      <dgm:t>
        <a:bodyPr/>
        <a:lstStyle/>
        <a:p>
          <a:r>
            <a:rPr lang="pl-PL" sz="2000" dirty="0" smtClean="0"/>
            <a:t>Kursy, szkolenia np. z udzielania pierwszej pomocy</a:t>
          </a:r>
          <a:endParaRPr lang="pl-PL" sz="2000" dirty="0"/>
        </a:p>
      </dgm:t>
    </dgm:pt>
    <dgm:pt modelId="{418C9892-DD35-4BE9-817D-60C63B2473FB}" type="parTrans" cxnId="{A9343631-79FF-4BD7-AEB2-FB0C96C2CD86}">
      <dgm:prSet/>
      <dgm:spPr/>
      <dgm:t>
        <a:bodyPr/>
        <a:lstStyle/>
        <a:p>
          <a:endParaRPr lang="pl-PL"/>
        </a:p>
      </dgm:t>
    </dgm:pt>
    <dgm:pt modelId="{6A01DAEF-8FA6-4C41-BEA3-01E5F5F404B1}" type="sibTrans" cxnId="{A9343631-79FF-4BD7-AEB2-FB0C96C2CD86}">
      <dgm:prSet/>
      <dgm:spPr/>
      <dgm:t>
        <a:bodyPr/>
        <a:lstStyle/>
        <a:p>
          <a:endParaRPr lang="pl-PL"/>
        </a:p>
      </dgm:t>
    </dgm:pt>
    <dgm:pt modelId="{4E58CC85-8A7D-4E70-A66A-1C24E6727B29}">
      <dgm:prSet phldrT="[Tekst]" custT="1"/>
      <dgm:spPr/>
      <dgm:t>
        <a:bodyPr/>
        <a:lstStyle/>
        <a:p>
          <a:r>
            <a:rPr lang="pl-PL" sz="2000" dirty="0" smtClean="0"/>
            <a:t>Łatwość nawiązywania kontaktów</a:t>
          </a:r>
          <a:endParaRPr lang="pl-PL" sz="2000" dirty="0"/>
        </a:p>
      </dgm:t>
    </dgm:pt>
    <dgm:pt modelId="{A5B1B6FE-3576-4A82-9245-F7C66E038D62}" type="parTrans" cxnId="{19E277AB-90E1-4C70-8F50-09097D3AFFC4}">
      <dgm:prSet/>
      <dgm:spPr/>
      <dgm:t>
        <a:bodyPr/>
        <a:lstStyle/>
        <a:p>
          <a:endParaRPr lang="pl-PL"/>
        </a:p>
      </dgm:t>
    </dgm:pt>
    <dgm:pt modelId="{25AD1F9F-2C5F-4CE3-925F-26477067E820}" type="sibTrans" cxnId="{19E277AB-90E1-4C70-8F50-09097D3AFFC4}">
      <dgm:prSet/>
      <dgm:spPr/>
      <dgm:t>
        <a:bodyPr/>
        <a:lstStyle/>
        <a:p>
          <a:endParaRPr lang="pl-PL"/>
        </a:p>
      </dgm:t>
    </dgm:pt>
    <dgm:pt modelId="{747830BA-B5FC-4408-B3A3-EB0901006771}">
      <dgm:prSet phldrT="[Tekst]" custT="1"/>
      <dgm:spPr/>
      <dgm:t>
        <a:bodyPr/>
        <a:lstStyle/>
        <a:p>
          <a:r>
            <a:rPr lang="pl-PL" sz="2000" dirty="0" smtClean="0"/>
            <a:t>Komunikatywność,</a:t>
          </a:r>
          <a:endParaRPr lang="pl-PL" sz="2000" dirty="0"/>
        </a:p>
      </dgm:t>
    </dgm:pt>
    <dgm:pt modelId="{F9F9182D-79E4-439C-B5B2-E0976E45AADC}" type="parTrans" cxnId="{BE807F1B-F177-4A4E-B31C-E2F411026FBE}">
      <dgm:prSet/>
      <dgm:spPr/>
      <dgm:t>
        <a:bodyPr/>
        <a:lstStyle/>
        <a:p>
          <a:endParaRPr lang="pl-PL"/>
        </a:p>
      </dgm:t>
    </dgm:pt>
    <dgm:pt modelId="{2FD1FB3B-6086-4763-B0F3-DA17E3FDC0D5}" type="sibTrans" cxnId="{BE807F1B-F177-4A4E-B31C-E2F411026FBE}">
      <dgm:prSet/>
      <dgm:spPr/>
      <dgm:t>
        <a:bodyPr/>
        <a:lstStyle/>
        <a:p>
          <a:endParaRPr lang="pl-PL"/>
        </a:p>
      </dgm:t>
    </dgm:pt>
    <dgm:pt modelId="{85C0412B-742F-4C5D-BB48-03A84AA0572D}">
      <dgm:prSet phldrT="[Tekst]" custT="1"/>
      <dgm:spPr/>
      <dgm:t>
        <a:bodyPr/>
        <a:lstStyle/>
        <a:p>
          <a:r>
            <a:rPr lang="pl-PL" sz="2000" dirty="0" smtClean="0"/>
            <a:t>Odpowiedzialność,</a:t>
          </a:r>
          <a:endParaRPr lang="pl-PL" sz="2000" dirty="0"/>
        </a:p>
      </dgm:t>
    </dgm:pt>
    <dgm:pt modelId="{76A5497D-9C0F-45D4-80A9-F85C3F44765C}" type="parTrans" cxnId="{AC09DE39-4B23-466C-B5BE-ECB39E733CC8}">
      <dgm:prSet/>
      <dgm:spPr/>
      <dgm:t>
        <a:bodyPr/>
        <a:lstStyle/>
        <a:p>
          <a:endParaRPr lang="pl-PL"/>
        </a:p>
      </dgm:t>
    </dgm:pt>
    <dgm:pt modelId="{1028ADEA-B1F7-4FAE-B1D3-BCFAAAFED7F8}" type="sibTrans" cxnId="{AC09DE39-4B23-466C-B5BE-ECB39E733CC8}">
      <dgm:prSet/>
      <dgm:spPr/>
      <dgm:t>
        <a:bodyPr/>
        <a:lstStyle/>
        <a:p>
          <a:endParaRPr lang="pl-PL"/>
        </a:p>
      </dgm:t>
    </dgm:pt>
    <dgm:pt modelId="{3A92249F-885F-48D8-A606-EAF656386478}">
      <dgm:prSet phldrT="[Tekst]" custT="1"/>
      <dgm:spPr/>
      <dgm:t>
        <a:bodyPr/>
        <a:lstStyle/>
        <a:p>
          <a:r>
            <a:rPr lang="pl-PL" sz="2000" dirty="0" smtClean="0"/>
            <a:t>Odporność psychiczna,</a:t>
          </a:r>
          <a:endParaRPr lang="pl-PL" sz="2000" dirty="0"/>
        </a:p>
      </dgm:t>
    </dgm:pt>
    <dgm:pt modelId="{24F320E7-AF5B-4A66-BAFF-2DB347B33626}" type="parTrans" cxnId="{8EA9C7E1-A701-4632-89A9-5A33A7D24FE4}">
      <dgm:prSet/>
      <dgm:spPr/>
      <dgm:t>
        <a:bodyPr/>
        <a:lstStyle/>
        <a:p>
          <a:endParaRPr lang="pl-PL"/>
        </a:p>
      </dgm:t>
    </dgm:pt>
    <dgm:pt modelId="{47DEA38D-5FDA-48DF-89B2-B70ACCC7D7A6}" type="sibTrans" cxnId="{8EA9C7E1-A701-4632-89A9-5A33A7D24FE4}">
      <dgm:prSet/>
      <dgm:spPr/>
      <dgm:t>
        <a:bodyPr/>
        <a:lstStyle/>
        <a:p>
          <a:endParaRPr lang="pl-PL"/>
        </a:p>
      </dgm:t>
    </dgm:pt>
    <dgm:pt modelId="{7E340EB7-7787-4DDD-A666-602FC8D2BE92}">
      <dgm:prSet phldrT="[Tekst]" custT="1"/>
      <dgm:spPr/>
      <dgm:t>
        <a:bodyPr/>
        <a:lstStyle/>
        <a:p>
          <a:r>
            <a:rPr lang="pl-PL" sz="2000" dirty="0" smtClean="0"/>
            <a:t>Asertywność, samodzielność,</a:t>
          </a:r>
          <a:endParaRPr lang="pl-PL" sz="2000" dirty="0"/>
        </a:p>
      </dgm:t>
    </dgm:pt>
    <dgm:pt modelId="{82554CBC-FBCA-46D2-95D6-9F531BF274CB}" type="parTrans" cxnId="{D61248BD-7FF2-408A-A2E7-0026F512B0AC}">
      <dgm:prSet/>
      <dgm:spPr/>
      <dgm:t>
        <a:bodyPr/>
        <a:lstStyle/>
        <a:p>
          <a:endParaRPr lang="pl-PL"/>
        </a:p>
      </dgm:t>
    </dgm:pt>
    <dgm:pt modelId="{DC018B51-C6DE-4A71-83FB-55CBEE2B7E41}" type="sibTrans" cxnId="{D61248BD-7FF2-408A-A2E7-0026F512B0AC}">
      <dgm:prSet/>
      <dgm:spPr/>
      <dgm:t>
        <a:bodyPr/>
        <a:lstStyle/>
        <a:p>
          <a:endParaRPr lang="pl-PL"/>
        </a:p>
      </dgm:t>
    </dgm:pt>
    <dgm:pt modelId="{16FFC422-B846-4261-ACBB-582F2F181C7E}" type="pres">
      <dgm:prSet presAssocID="{7B7F0DF3-099B-483C-998B-D61F89D2AA1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3723176-8683-427B-98BA-43BA7F289B4A}" type="pres">
      <dgm:prSet presAssocID="{B0133128-4B50-4089-AB88-A6364CAA2EAC}" presName="composite" presStyleCnt="0"/>
      <dgm:spPr/>
    </dgm:pt>
    <dgm:pt modelId="{141848E4-4DDA-4AA6-9703-88B9F723214B}" type="pres">
      <dgm:prSet presAssocID="{B0133128-4B50-4089-AB88-A6364CAA2EAC}" presName="parentText" presStyleLbl="alignNode1" presStyleIdx="0" presStyleCnt="2" custScaleX="115849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E535BE-6BA6-4C93-BFB1-B399ACDD5A0C}" type="pres">
      <dgm:prSet presAssocID="{B0133128-4B50-4089-AB88-A6364CAA2EAC}" presName="descendantText" presStyleLbl="alignAcc1" presStyleIdx="0" presStyleCnt="2" custScaleX="80659" custLinFactNeighborX="-3098" custLinFactNeighborY="1178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BDF540B-75FF-4612-9A02-8D29A541CB15}" type="pres">
      <dgm:prSet presAssocID="{CADBF6D4-3CF4-4E5F-AE8C-74E14270703C}" presName="sp" presStyleCnt="0"/>
      <dgm:spPr/>
    </dgm:pt>
    <dgm:pt modelId="{4BBD3862-D9DA-4361-9354-DFA102B62A41}" type="pres">
      <dgm:prSet presAssocID="{112B5AA8-F5D8-4318-90C6-9C30C6396A63}" presName="composite" presStyleCnt="0"/>
      <dgm:spPr/>
    </dgm:pt>
    <dgm:pt modelId="{3E44A49A-B79A-4570-A919-D7347C7C0B3F}" type="pres">
      <dgm:prSet presAssocID="{112B5AA8-F5D8-4318-90C6-9C30C6396A63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DF4D4F8-07E5-4236-8CAF-9A6269E1638C}" type="pres">
      <dgm:prSet presAssocID="{112B5AA8-F5D8-4318-90C6-9C30C6396A63}" presName="descendantText" presStyleLbl="alignAcc1" presStyleIdx="1" presStyleCnt="2" custScaleX="93644" custScaleY="22514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9343631-79FF-4BD7-AEB2-FB0C96C2CD86}" srcId="{B0133128-4B50-4089-AB88-A6364CAA2EAC}" destId="{5CD8B982-8D42-4F53-B958-E6F6CB036602}" srcOrd="1" destOrd="0" parTransId="{418C9892-DD35-4BE9-817D-60C63B2473FB}" sibTransId="{6A01DAEF-8FA6-4C41-BEA3-01E5F5F404B1}"/>
    <dgm:cxn modelId="{18346064-DA8B-4F19-BD47-A7B19013ABC5}" type="presOf" srcId="{85C0412B-742F-4C5D-BB48-03A84AA0572D}" destId="{6DF4D4F8-07E5-4236-8CAF-9A6269E1638C}" srcOrd="0" destOrd="3" presId="urn:microsoft.com/office/officeart/2005/8/layout/chevron2"/>
    <dgm:cxn modelId="{8EA9C7E1-A701-4632-89A9-5A33A7D24FE4}" srcId="{112B5AA8-F5D8-4318-90C6-9C30C6396A63}" destId="{3A92249F-885F-48D8-A606-EAF656386478}" srcOrd="4" destOrd="0" parTransId="{24F320E7-AF5B-4A66-BAFF-2DB347B33626}" sibTransId="{47DEA38D-5FDA-48DF-89B2-B70ACCC7D7A6}"/>
    <dgm:cxn modelId="{BE807F1B-F177-4A4E-B31C-E2F411026FBE}" srcId="{112B5AA8-F5D8-4318-90C6-9C30C6396A63}" destId="{747830BA-B5FC-4408-B3A3-EB0901006771}" srcOrd="2" destOrd="0" parTransId="{F9F9182D-79E4-439C-B5B2-E0976E45AADC}" sibTransId="{2FD1FB3B-6086-4763-B0F3-DA17E3FDC0D5}"/>
    <dgm:cxn modelId="{88F44C69-7F5F-451E-904A-3017F48F9B79}" type="presOf" srcId="{0E36D97E-B4C4-43A5-9523-02BB1FB0FC43}" destId="{59E535BE-6BA6-4C93-BFB1-B399ACDD5A0C}" srcOrd="0" destOrd="0" presId="urn:microsoft.com/office/officeart/2005/8/layout/chevron2"/>
    <dgm:cxn modelId="{CE0FC3E5-37FC-488E-80C5-49C8B831868E}" srcId="{112B5AA8-F5D8-4318-90C6-9C30C6396A63}" destId="{5153EAC4-7A87-4FE8-B627-688598ECEFFB}" srcOrd="0" destOrd="0" parTransId="{2E9884B9-5D91-40B3-80C4-2805D765A00B}" sibTransId="{9A17B571-4171-4BBE-B109-445DC6B696D5}"/>
    <dgm:cxn modelId="{3C764D5C-F8E8-4EF0-967B-6F8080F2F0FB}" type="presOf" srcId="{747830BA-B5FC-4408-B3A3-EB0901006771}" destId="{6DF4D4F8-07E5-4236-8CAF-9A6269E1638C}" srcOrd="0" destOrd="2" presId="urn:microsoft.com/office/officeart/2005/8/layout/chevron2"/>
    <dgm:cxn modelId="{CC08C577-F660-4AC5-8895-C3C7FDE733FA}" type="presOf" srcId="{8B5D9DD6-9742-4D96-8E0C-9D5BAAB86131}" destId="{6DF4D4F8-07E5-4236-8CAF-9A6269E1638C}" srcOrd="0" destOrd="6" presId="urn:microsoft.com/office/officeart/2005/8/layout/chevron2"/>
    <dgm:cxn modelId="{5D243422-1FF7-4099-92FC-8D68FCC61CD2}" type="presOf" srcId="{5153EAC4-7A87-4FE8-B627-688598ECEFFB}" destId="{6DF4D4F8-07E5-4236-8CAF-9A6269E1638C}" srcOrd="0" destOrd="0" presId="urn:microsoft.com/office/officeart/2005/8/layout/chevron2"/>
    <dgm:cxn modelId="{5190C460-E012-4529-8E3F-FD391D019F69}" srcId="{B0133128-4B50-4089-AB88-A6364CAA2EAC}" destId="{0E36D97E-B4C4-43A5-9523-02BB1FB0FC43}" srcOrd="0" destOrd="0" parTransId="{C61804FB-663E-434E-A73B-0AD04D9227DE}" sibTransId="{57F2F28A-4950-47D6-A6DA-4F6866D64536}"/>
    <dgm:cxn modelId="{7BC4DB3B-107D-4100-9AC3-3A246B0DA7B9}" srcId="{112B5AA8-F5D8-4318-90C6-9C30C6396A63}" destId="{EDE1BE8D-7394-487B-BA2F-9AEB4578F208}" srcOrd="1" destOrd="0" parTransId="{1C36AA63-DEC3-4BAC-906F-83E2296CA9EB}" sibTransId="{9F01BA0F-56B7-4F97-A5D1-62415F9F5348}"/>
    <dgm:cxn modelId="{CF1909B4-A5B6-4788-859B-71DF83460B83}" type="presOf" srcId="{7E340EB7-7787-4DDD-A666-602FC8D2BE92}" destId="{6DF4D4F8-07E5-4236-8CAF-9A6269E1638C}" srcOrd="0" destOrd="5" presId="urn:microsoft.com/office/officeart/2005/8/layout/chevron2"/>
    <dgm:cxn modelId="{11A13B46-C36F-46BE-A2C6-29C9A46E819F}" type="presOf" srcId="{EDE1BE8D-7394-487B-BA2F-9AEB4578F208}" destId="{6DF4D4F8-07E5-4236-8CAF-9A6269E1638C}" srcOrd="0" destOrd="1" presId="urn:microsoft.com/office/officeart/2005/8/layout/chevron2"/>
    <dgm:cxn modelId="{DDD3FAA6-C128-4B43-B15D-6F2CB9B2E942}" type="presOf" srcId="{3A92249F-885F-48D8-A606-EAF656386478}" destId="{6DF4D4F8-07E5-4236-8CAF-9A6269E1638C}" srcOrd="0" destOrd="4" presId="urn:microsoft.com/office/officeart/2005/8/layout/chevron2"/>
    <dgm:cxn modelId="{E2970556-1476-4606-B727-6101D63553D9}" srcId="{112B5AA8-F5D8-4318-90C6-9C30C6396A63}" destId="{8B5D9DD6-9742-4D96-8E0C-9D5BAAB86131}" srcOrd="6" destOrd="0" parTransId="{CE6780C1-C21B-4BD8-B280-5ECF18D2F2A1}" sibTransId="{9174FAC9-FA30-400E-BE4A-2C0E5D35220D}"/>
    <dgm:cxn modelId="{3A164954-78B6-46CC-9640-50E55CF97E39}" type="presOf" srcId="{112B5AA8-F5D8-4318-90C6-9C30C6396A63}" destId="{3E44A49A-B79A-4570-A919-D7347C7C0B3F}" srcOrd="0" destOrd="0" presId="urn:microsoft.com/office/officeart/2005/8/layout/chevron2"/>
    <dgm:cxn modelId="{19E277AB-90E1-4C70-8F50-09097D3AFFC4}" srcId="{112B5AA8-F5D8-4318-90C6-9C30C6396A63}" destId="{4E58CC85-8A7D-4E70-A66A-1C24E6727B29}" srcOrd="7" destOrd="0" parTransId="{A5B1B6FE-3576-4A82-9245-F7C66E038D62}" sibTransId="{25AD1F9F-2C5F-4CE3-925F-26477067E820}"/>
    <dgm:cxn modelId="{AC09DE39-4B23-466C-B5BE-ECB39E733CC8}" srcId="{112B5AA8-F5D8-4318-90C6-9C30C6396A63}" destId="{85C0412B-742F-4C5D-BB48-03A84AA0572D}" srcOrd="3" destOrd="0" parTransId="{76A5497D-9C0F-45D4-80A9-F85C3F44765C}" sibTransId="{1028ADEA-B1F7-4FAE-B1D3-BCFAAAFED7F8}"/>
    <dgm:cxn modelId="{CAD90770-64BB-4DF9-8F68-ACE1E5BD74A6}" type="presOf" srcId="{B0133128-4B50-4089-AB88-A6364CAA2EAC}" destId="{141848E4-4DDA-4AA6-9703-88B9F723214B}" srcOrd="0" destOrd="0" presId="urn:microsoft.com/office/officeart/2005/8/layout/chevron2"/>
    <dgm:cxn modelId="{5EC61324-9072-4322-BBC0-1BD67579FA2F}" type="presOf" srcId="{5CD8B982-8D42-4F53-B958-E6F6CB036602}" destId="{59E535BE-6BA6-4C93-BFB1-B399ACDD5A0C}" srcOrd="0" destOrd="1" presId="urn:microsoft.com/office/officeart/2005/8/layout/chevron2"/>
    <dgm:cxn modelId="{D61248BD-7FF2-408A-A2E7-0026F512B0AC}" srcId="{112B5AA8-F5D8-4318-90C6-9C30C6396A63}" destId="{7E340EB7-7787-4DDD-A666-602FC8D2BE92}" srcOrd="5" destOrd="0" parTransId="{82554CBC-FBCA-46D2-95D6-9F531BF274CB}" sibTransId="{DC018B51-C6DE-4A71-83FB-55CBEE2B7E41}"/>
    <dgm:cxn modelId="{B9CFD9DE-5C77-4CAC-98D9-B74C943E47F9}" srcId="{7B7F0DF3-099B-483C-998B-D61F89D2AA12}" destId="{B0133128-4B50-4089-AB88-A6364CAA2EAC}" srcOrd="0" destOrd="0" parTransId="{90609623-CF3B-4E8B-900D-DC29544C2572}" sibTransId="{CADBF6D4-3CF4-4E5F-AE8C-74E14270703C}"/>
    <dgm:cxn modelId="{281B4024-5CA2-4657-A560-D433BC83FEB3}" type="presOf" srcId="{4E58CC85-8A7D-4E70-A66A-1C24E6727B29}" destId="{6DF4D4F8-07E5-4236-8CAF-9A6269E1638C}" srcOrd="0" destOrd="7" presId="urn:microsoft.com/office/officeart/2005/8/layout/chevron2"/>
    <dgm:cxn modelId="{EB4DEE1A-69F0-4FD2-9FBF-30AFEB1235BA}" srcId="{7B7F0DF3-099B-483C-998B-D61F89D2AA12}" destId="{112B5AA8-F5D8-4318-90C6-9C30C6396A63}" srcOrd="1" destOrd="0" parTransId="{8C9E5C85-7E93-4112-BC1C-6B72114C2A94}" sibTransId="{D65680A9-7D5C-4674-8368-1220EA5F0BD9}"/>
    <dgm:cxn modelId="{273A6313-5C77-44E8-9168-3E64E08361A5}" type="presOf" srcId="{7B7F0DF3-099B-483C-998B-D61F89D2AA12}" destId="{16FFC422-B846-4261-ACBB-582F2F181C7E}" srcOrd="0" destOrd="0" presId="urn:microsoft.com/office/officeart/2005/8/layout/chevron2"/>
    <dgm:cxn modelId="{A3C21ADD-3E5F-4ECB-A927-7FB254310FA1}" type="presParOf" srcId="{16FFC422-B846-4261-ACBB-582F2F181C7E}" destId="{E3723176-8683-427B-98BA-43BA7F289B4A}" srcOrd="0" destOrd="0" presId="urn:microsoft.com/office/officeart/2005/8/layout/chevron2"/>
    <dgm:cxn modelId="{B71F11D8-35F0-477D-8597-35233566F90A}" type="presParOf" srcId="{E3723176-8683-427B-98BA-43BA7F289B4A}" destId="{141848E4-4DDA-4AA6-9703-88B9F723214B}" srcOrd="0" destOrd="0" presId="urn:microsoft.com/office/officeart/2005/8/layout/chevron2"/>
    <dgm:cxn modelId="{8C95E99F-E9DE-4F2B-B3D6-D7EBC1E804F6}" type="presParOf" srcId="{E3723176-8683-427B-98BA-43BA7F289B4A}" destId="{59E535BE-6BA6-4C93-BFB1-B399ACDD5A0C}" srcOrd="1" destOrd="0" presId="urn:microsoft.com/office/officeart/2005/8/layout/chevron2"/>
    <dgm:cxn modelId="{50F7B982-F984-4790-9BB6-D11246939064}" type="presParOf" srcId="{16FFC422-B846-4261-ACBB-582F2F181C7E}" destId="{7BDF540B-75FF-4612-9A02-8D29A541CB15}" srcOrd="1" destOrd="0" presId="urn:microsoft.com/office/officeart/2005/8/layout/chevron2"/>
    <dgm:cxn modelId="{F0F299A2-CDB1-4AAD-8A9C-43A01CE80BC3}" type="presParOf" srcId="{16FFC422-B846-4261-ACBB-582F2F181C7E}" destId="{4BBD3862-D9DA-4361-9354-DFA102B62A41}" srcOrd="2" destOrd="0" presId="urn:microsoft.com/office/officeart/2005/8/layout/chevron2"/>
    <dgm:cxn modelId="{93668732-F2A6-4C74-9902-5BA416891EE0}" type="presParOf" srcId="{4BBD3862-D9DA-4361-9354-DFA102B62A41}" destId="{3E44A49A-B79A-4570-A919-D7347C7C0B3F}" srcOrd="0" destOrd="0" presId="urn:microsoft.com/office/officeart/2005/8/layout/chevron2"/>
    <dgm:cxn modelId="{9576ED06-F762-495A-9849-F61A7D409AB9}" type="presParOf" srcId="{4BBD3862-D9DA-4361-9354-DFA102B62A41}" destId="{6DF4D4F8-07E5-4236-8CAF-9A6269E1638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45C020-768D-4992-9BB7-DA0588320F03}">
      <dsp:nvSpPr>
        <dsp:cNvPr id="0" name=""/>
        <dsp:cNvSpPr/>
      </dsp:nvSpPr>
      <dsp:spPr>
        <a:xfrm>
          <a:off x="4996" y="7643"/>
          <a:ext cx="2302314" cy="9045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Instytucjonalna / Stacjonarna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Pobyt całodobowy</a:t>
          </a:r>
          <a:endParaRPr lang="pl-PL" sz="1800" kern="1200" dirty="0"/>
        </a:p>
      </dsp:txBody>
      <dsp:txXfrm>
        <a:off x="31489" y="34136"/>
        <a:ext cx="2249328" cy="851535"/>
      </dsp:txXfrm>
    </dsp:sp>
    <dsp:sp modelId="{8A70DE0D-3BC8-4D73-8F94-D558BE5F1B3C}">
      <dsp:nvSpPr>
        <dsp:cNvPr id="0" name=""/>
        <dsp:cNvSpPr/>
      </dsp:nvSpPr>
      <dsp:spPr>
        <a:xfrm>
          <a:off x="235227" y="912164"/>
          <a:ext cx="230231" cy="4441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165"/>
              </a:lnTo>
              <a:lnTo>
                <a:pt x="230231" y="4441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638B5C-9476-4A44-995F-C5B353F68842}">
      <dsp:nvSpPr>
        <dsp:cNvPr id="0" name=""/>
        <dsp:cNvSpPr/>
      </dsp:nvSpPr>
      <dsp:spPr>
        <a:xfrm>
          <a:off x="465458" y="1060219"/>
          <a:ext cx="2060044" cy="592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Domy Pomocy Społecznej</a:t>
          </a:r>
          <a:endParaRPr lang="pl-PL" sz="1400" kern="1200" dirty="0"/>
        </a:p>
      </dsp:txBody>
      <dsp:txXfrm>
        <a:off x="482804" y="1077565"/>
        <a:ext cx="2025352" cy="557528"/>
      </dsp:txXfrm>
    </dsp:sp>
    <dsp:sp modelId="{B1457441-90BA-47D8-93C3-765D624E4EEC}">
      <dsp:nvSpPr>
        <dsp:cNvPr id="0" name=""/>
        <dsp:cNvSpPr/>
      </dsp:nvSpPr>
      <dsp:spPr>
        <a:xfrm>
          <a:off x="235227" y="912164"/>
          <a:ext cx="230231" cy="1184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4440"/>
              </a:lnTo>
              <a:lnTo>
                <a:pt x="230231" y="11844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44E332-5FD8-47FE-8002-51B17C87FDD0}">
      <dsp:nvSpPr>
        <dsp:cNvPr id="0" name=""/>
        <dsp:cNvSpPr/>
      </dsp:nvSpPr>
      <dsp:spPr>
        <a:xfrm>
          <a:off x="465458" y="1800495"/>
          <a:ext cx="2035408" cy="592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Mieszkania chronione, Treningowe</a:t>
          </a:r>
          <a:endParaRPr lang="pl-PL" sz="1400" kern="1200" dirty="0"/>
        </a:p>
      </dsp:txBody>
      <dsp:txXfrm>
        <a:off x="482804" y="1817841"/>
        <a:ext cx="2000716" cy="557528"/>
      </dsp:txXfrm>
    </dsp:sp>
    <dsp:sp modelId="{FF31985F-F7EE-40C1-AFD8-2BB8C76CA7AB}">
      <dsp:nvSpPr>
        <dsp:cNvPr id="0" name=""/>
        <dsp:cNvSpPr/>
      </dsp:nvSpPr>
      <dsp:spPr>
        <a:xfrm>
          <a:off x="235227" y="912164"/>
          <a:ext cx="230231" cy="19247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4715"/>
              </a:lnTo>
              <a:lnTo>
                <a:pt x="230231" y="19247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96CC63-D370-4980-A53A-48C103844B6C}">
      <dsp:nvSpPr>
        <dsp:cNvPr id="0" name=""/>
        <dsp:cNvSpPr/>
      </dsp:nvSpPr>
      <dsp:spPr>
        <a:xfrm>
          <a:off x="465458" y="2540770"/>
          <a:ext cx="2018077" cy="592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Zakłady Pielęgnacyjno Opiekuńcze</a:t>
          </a:r>
          <a:endParaRPr lang="pl-PL" sz="1400" kern="1200" dirty="0"/>
        </a:p>
      </dsp:txBody>
      <dsp:txXfrm>
        <a:off x="482804" y="2558116"/>
        <a:ext cx="1983385" cy="557528"/>
      </dsp:txXfrm>
    </dsp:sp>
    <dsp:sp modelId="{AB420542-6C68-4E20-8B38-A9350854A791}">
      <dsp:nvSpPr>
        <dsp:cNvPr id="0" name=""/>
        <dsp:cNvSpPr/>
      </dsp:nvSpPr>
      <dsp:spPr>
        <a:xfrm>
          <a:off x="235227" y="912164"/>
          <a:ext cx="230231" cy="2664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4990"/>
              </a:lnTo>
              <a:lnTo>
                <a:pt x="230231" y="26649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450B16-1CBF-4A1A-9723-D28A1252F281}">
      <dsp:nvSpPr>
        <dsp:cNvPr id="0" name=""/>
        <dsp:cNvSpPr/>
      </dsp:nvSpPr>
      <dsp:spPr>
        <a:xfrm>
          <a:off x="465458" y="3281045"/>
          <a:ext cx="1992294" cy="592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Hospicja</a:t>
          </a:r>
          <a:endParaRPr lang="pl-PL" sz="1600" kern="1200" dirty="0"/>
        </a:p>
      </dsp:txBody>
      <dsp:txXfrm>
        <a:off x="482804" y="3298391"/>
        <a:ext cx="1957602" cy="557528"/>
      </dsp:txXfrm>
    </dsp:sp>
    <dsp:sp modelId="{B7CA03E9-7D15-4C27-98CB-2C80AAEA5927}">
      <dsp:nvSpPr>
        <dsp:cNvPr id="0" name=""/>
        <dsp:cNvSpPr/>
      </dsp:nvSpPr>
      <dsp:spPr>
        <a:xfrm>
          <a:off x="2603420" y="7643"/>
          <a:ext cx="2493744" cy="9045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Instytucjonalna / Stacjonarna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Pobyt dzienny</a:t>
          </a:r>
          <a:endParaRPr lang="pl-PL" sz="1800" kern="1200" dirty="0"/>
        </a:p>
      </dsp:txBody>
      <dsp:txXfrm>
        <a:off x="2629913" y="34136"/>
        <a:ext cx="2440758" cy="851535"/>
      </dsp:txXfrm>
    </dsp:sp>
    <dsp:sp modelId="{626D81C1-BD84-4A25-B07A-7033ED99C04A}">
      <dsp:nvSpPr>
        <dsp:cNvPr id="0" name=""/>
        <dsp:cNvSpPr/>
      </dsp:nvSpPr>
      <dsp:spPr>
        <a:xfrm>
          <a:off x="2852795" y="912164"/>
          <a:ext cx="249374" cy="4441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165"/>
              </a:lnTo>
              <a:lnTo>
                <a:pt x="249374" y="4441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C0601-0078-4BB6-A8A1-3836662D6F81}">
      <dsp:nvSpPr>
        <dsp:cNvPr id="0" name=""/>
        <dsp:cNvSpPr/>
      </dsp:nvSpPr>
      <dsp:spPr>
        <a:xfrm>
          <a:off x="3102169" y="1060219"/>
          <a:ext cx="2353653" cy="592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Dzienne Domy Pomocy Społecznej</a:t>
          </a:r>
          <a:endParaRPr lang="pl-PL" sz="1400" kern="1200" dirty="0"/>
        </a:p>
      </dsp:txBody>
      <dsp:txXfrm>
        <a:off x="3119515" y="1077565"/>
        <a:ext cx="2318961" cy="557528"/>
      </dsp:txXfrm>
    </dsp:sp>
    <dsp:sp modelId="{6F469977-DA57-43E0-BFD9-283FA35E76F0}">
      <dsp:nvSpPr>
        <dsp:cNvPr id="0" name=""/>
        <dsp:cNvSpPr/>
      </dsp:nvSpPr>
      <dsp:spPr>
        <a:xfrm>
          <a:off x="2852795" y="912164"/>
          <a:ext cx="249374" cy="1184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4440"/>
              </a:lnTo>
              <a:lnTo>
                <a:pt x="249374" y="11844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E1888-5FA3-4C4D-BEA8-6DD902DB86E1}">
      <dsp:nvSpPr>
        <dsp:cNvPr id="0" name=""/>
        <dsp:cNvSpPr/>
      </dsp:nvSpPr>
      <dsp:spPr>
        <a:xfrm>
          <a:off x="3102169" y="1800495"/>
          <a:ext cx="2340956" cy="592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Środowiskowe Domy Samopomocy</a:t>
          </a:r>
          <a:endParaRPr lang="pl-PL" sz="1400" kern="1200" dirty="0"/>
        </a:p>
      </dsp:txBody>
      <dsp:txXfrm>
        <a:off x="3119515" y="1817841"/>
        <a:ext cx="2306264" cy="557528"/>
      </dsp:txXfrm>
    </dsp:sp>
    <dsp:sp modelId="{E4C62285-AC6D-4BDF-AE38-244121E88063}">
      <dsp:nvSpPr>
        <dsp:cNvPr id="0" name=""/>
        <dsp:cNvSpPr/>
      </dsp:nvSpPr>
      <dsp:spPr>
        <a:xfrm>
          <a:off x="2852795" y="912164"/>
          <a:ext cx="249374" cy="19247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4715"/>
              </a:lnTo>
              <a:lnTo>
                <a:pt x="249374" y="19247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F34A27-D16B-4DA8-943A-BFB3C07BC47C}">
      <dsp:nvSpPr>
        <dsp:cNvPr id="0" name=""/>
        <dsp:cNvSpPr/>
      </dsp:nvSpPr>
      <dsp:spPr>
        <a:xfrm>
          <a:off x="3102169" y="2540770"/>
          <a:ext cx="2382108" cy="592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Warsztaty Terapii Zajęciowej</a:t>
          </a:r>
          <a:endParaRPr lang="pl-PL" sz="1400" kern="1200" dirty="0"/>
        </a:p>
      </dsp:txBody>
      <dsp:txXfrm>
        <a:off x="3119515" y="2558116"/>
        <a:ext cx="2347416" cy="557528"/>
      </dsp:txXfrm>
    </dsp:sp>
    <dsp:sp modelId="{2A39E42C-C38E-4AAC-90B1-F478608B5AA6}">
      <dsp:nvSpPr>
        <dsp:cNvPr id="0" name=""/>
        <dsp:cNvSpPr/>
      </dsp:nvSpPr>
      <dsp:spPr>
        <a:xfrm>
          <a:off x="2852795" y="912164"/>
          <a:ext cx="249374" cy="2664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4990"/>
              </a:lnTo>
              <a:lnTo>
                <a:pt x="249374" y="26649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1D9E19-A3D1-4C8B-80CF-4244419E8E69}">
      <dsp:nvSpPr>
        <dsp:cNvPr id="0" name=""/>
        <dsp:cNvSpPr/>
      </dsp:nvSpPr>
      <dsp:spPr>
        <a:xfrm>
          <a:off x="3102169" y="3281045"/>
          <a:ext cx="2341344" cy="592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Placówki rehabilitacyjne</a:t>
          </a:r>
          <a:endParaRPr lang="pl-PL" sz="1400" kern="1200" dirty="0"/>
        </a:p>
      </dsp:txBody>
      <dsp:txXfrm>
        <a:off x="3119515" y="3298391"/>
        <a:ext cx="2306652" cy="557528"/>
      </dsp:txXfrm>
    </dsp:sp>
    <dsp:sp modelId="{BA363662-AB41-4112-ABA4-85863C496ADF}">
      <dsp:nvSpPr>
        <dsp:cNvPr id="0" name=""/>
        <dsp:cNvSpPr/>
      </dsp:nvSpPr>
      <dsp:spPr>
        <a:xfrm>
          <a:off x="2852795" y="912164"/>
          <a:ext cx="249374" cy="3405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5265"/>
              </a:lnTo>
              <a:lnTo>
                <a:pt x="249374" y="34052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F37B0B-5102-4727-B6A3-40C693A4DC65}">
      <dsp:nvSpPr>
        <dsp:cNvPr id="0" name=""/>
        <dsp:cNvSpPr/>
      </dsp:nvSpPr>
      <dsp:spPr>
        <a:xfrm>
          <a:off x="3102169" y="4021320"/>
          <a:ext cx="2352108" cy="592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Kluby seniora</a:t>
          </a:r>
          <a:endParaRPr lang="pl-PL" sz="1400" kern="1200" dirty="0"/>
        </a:p>
      </dsp:txBody>
      <dsp:txXfrm>
        <a:off x="3119515" y="4038666"/>
        <a:ext cx="2317416" cy="557528"/>
      </dsp:txXfrm>
    </dsp:sp>
    <dsp:sp modelId="{89604CCB-C9C4-4F2C-8231-15E84BB3B931}">
      <dsp:nvSpPr>
        <dsp:cNvPr id="0" name=""/>
        <dsp:cNvSpPr/>
      </dsp:nvSpPr>
      <dsp:spPr>
        <a:xfrm>
          <a:off x="2852795" y="912164"/>
          <a:ext cx="249374" cy="41455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45540"/>
              </a:lnTo>
              <a:lnTo>
                <a:pt x="249374" y="41455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C7A061-FB20-4992-9F80-4CCF709B567B}">
      <dsp:nvSpPr>
        <dsp:cNvPr id="0" name=""/>
        <dsp:cNvSpPr/>
      </dsp:nvSpPr>
      <dsp:spPr>
        <a:xfrm>
          <a:off x="3102169" y="4761595"/>
          <a:ext cx="2344803" cy="592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Uniwersytety III wieku</a:t>
          </a:r>
          <a:endParaRPr lang="pl-PL" sz="1400" kern="1200" dirty="0"/>
        </a:p>
      </dsp:txBody>
      <dsp:txXfrm>
        <a:off x="3119515" y="4778941"/>
        <a:ext cx="2310111" cy="557528"/>
      </dsp:txXfrm>
    </dsp:sp>
    <dsp:sp modelId="{C65AA35E-C14D-4B36-A431-94E5F2E2599D}">
      <dsp:nvSpPr>
        <dsp:cNvPr id="0" name=""/>
        <dsp:cNvSpPr/>
      </dsp:nvSpPr>
      <dsp:spPr>
        <a:xfrm>
          <a:off x="5393274" y="7643"/>
          <a:ext cx="2810641" cy="924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W miejscu zamieszkania</a:t>
          </a:r>
          <a:endParaRPr lang="pl-PL" sz="1800" kern="1200" dirty="0"/>
        </a:p>
      </dsp:txBody>
      <dsp:txXfrm>
        <a:off x="5420362" y="34731"/>
        <a:ext cx="2756465" cy="870664"/>
      </dsp:txXfrm>
    </dsp:sp>
    <dsp:sp modelId="{5CBA35F7-7299-42DF-BE04-994C79D1C5FB}">
      <dsp:nvSpPr>
        <dsp:cNvPr id="0" name=""/>
        <dsp:cNvSpPr/>
      </dsp:nvSpPr>
      <dsp:spPr>
        <a:xfrm>
          <a:off x="5674339" y="932483"/>
          <a:ext cx="281064" cy="4441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165"/>
              </a:lnTo>
              <a:lnTo>
                <a:pt x="281064" y="4441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24578B-88E0-4A8F-82FD-66DAD76C1D17}">
      <dsp:nvSpPr>
        <dsp:cNvPr id="0" name=""/>
        <dsp:cNvSpPr/>
      </dsp:nvSpPr>
      <dsp:spPr>
        <a:xfrm>
          <a:off x="5955403" y="1080538"/>
          <a:ext cx="2178109" cy="592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Usługi opiekuńcze zwykłe, specjalistyczne</a:t>
          </a:r>
          <a:endParaRPr lang="pl-PL" sz="1400" kern="1200" dirty="0"/>
        </a:p>
      </dsp:txBody>
      <dsp:txXfrm>
        <a:off x="5972749" y="1097884"/>
        <a:ext cx="2143417" cy="557528"/>
      </dsp:txXfrm>
    </dsp:sp>
    <dsp:sp modelId="{FEE5BBD7-393A-41E6-A236-4BF71373B2ED}">
      <dsp:nvSpPr>
        <dsp:cNvPr id="0" name=""/>
        <dsp:cNvSpPr/>
      </dsp:nvSpPr>
      <dsp:spPr>
        <a:xfrm>
          <a:off x="5674339" y="932483"/>
          <a:ext cx="281064" cy="1184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4440"/>
              </a:lnTo>
              <a:lnTo>
                <a:pt x="281064" y="11844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22B883-CB6A-4DE0-BEB9-5B8DDEA1C11A}">
      <dsp:nvSpPr>
        <dsp:cNvPr id="0" name=""/>
        <dsp:cNvSpPr/>
      </dsp:nvSpPr>
      <dsp:spPr>
        <a:xfrm>
          <a:off x="5955403" y="1820814"/>
          <a:ext cx="2123454" cy="592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Usługi asystenckie</a:t>
          </a:r>
          <a:endParaRPr lang="pl-PL" sz="1400" kern="1200" dirty="0"/>
        </a:p>
      </dsp:txBody>
      <dsp:txXfrm>
        <a:off x="5972749" y="1838160"/>
        <a:ext cx="2088762" cy="557528"/>
      </dsp:txXfrm>
    </dsp:sp>
    <dsp:sp modelId="{BFDF49F5-577C-49C7-9802-E0C3397BBC57}">
      <dsp:nvSpPr>
        <dsp:cNvPr id="0" name=""/>
        <dsp:cNvSpPr/>
      </dsp:nvSpPr>
      <dsp:spPr>
        <a:xfrm>
          <a:off x="5674339" y="932483"/>
          <a:ext cx="281064" cy="19247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4715"/>
              </a:lnTo>
              <a:lnTo>
                <a:pt x="281064" y="19247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3C4ACB-38A1-4D37-8865-AC95500D8C7A}">
      <dsp:nvSpPr>
        <dsp:cNvPr id="0" name=""/>
        <dsp:cNvSpPr/>
      </dsp:nvSpPr>
      <dsp:spPr>
        <a:xfrm>
          <a:off x="5955403" y="2561089"/>
          <a:ext cx="2128164" cy="592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Świadczenia rehabilitacyjne</a:t>
          </a:r>
          <a:endParaRPr lang="pl-PL" sz="1400" kern="1200" dirty="0"/>
        </a:p>
      </dsp:txBody>
      <dsp:txXfrm>
        <a:off x="5972749" y="2578435"/>
        <a:ext cx="2093472" cy="557528"/>
      </dsp:txXfrm>
    </dsp:sp>
    <dsp:sp modelId="{BFA2354B-8A55-4E3D-AFAA-D84429F82E65}">
      <dsp:nvSpPr>
        <dsp:cNvPr id="0" name=""/>
        <dsp:cNvSpPr/>
      </dsp:nvSpPr>
      <dsp:spPr>
        <a:xfrm>
          <a:off x="5674339" y="932483"/>
          <a:ext cx="281064" cy="2664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4990"/>
              </a:lnTo>
              <a:lnTo>
                <a:pt x="281064" y="26649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91688F-EB44-428A-A688-710650BB174A}">
      <dsp:nvSpPr>
        <dsp:cNvPr id="0" name=""/>
        <dsp:cNvSpPr/>
      </dsp:nvSpPr>
      <dsp:spPr>
        <a:xfrm>
          <a:off x="5955403" y="3301364"/>
          <a:ext cx="2145589" cy="592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Świadczenia zdrowotne</a:t>
          </a:r>
          <a:endParaRPr lang="pl-PL" sz="1400" kern="1200" dirty="0"/>
        </a:p>
      </dsp:txBody>
      <dsp:txXfrm>
        <a:off x="5972749" y="3318710"/>
        <a:ext cx="2110897" cy="557528"/>
      </dsp:txXfrm>
    </dsp:sp>
    <dsp:sp modelId="{48BF333C-4928-4F38-B960-D100AA09980D}">
      <dsp:nvSpPr>
        <dsp:cNvPr id="0" name=""/>
        <dsp:cNvSpPr/>
      </dsp:nvSpPr>
      <dsp:spPr>
        <a:xfrm>
          <a:off x="5674339" y="932483"/>
          <a:ext cx="281064" cy="3405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5265"/>
              </a:lnTo>
              <a:lnTo>
                <a:pt x="281064" y="34052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AE73-C72D-4541-9F16-13B8AAC1F7D8}">
      <dsp:nvSpPr>
        <dsp:cNvPr id="0" name=""/>
        <dsp:cNvSpPr/>
      </dsp:nvSpPr>
      <dsp:spPr>
        <a:xfrm>
          <a:off x="5955403" y="4041639"/>
          <a:ext cx="2145589" cy="592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err="1" smtClean="0"/>
            <a:t>Teleopieka</a:t>
          </a:r>
          <a:endParaRPr lang="pl-PL" sz="1400" kern="1200" dirty="0"/>
        </a:p>
      </dsp:txBody>
      <dsp:txXfrm>
        <a:off x="5972749" y="4058985"/>
        <a:ext cx="2110897" cy="5575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C6A5F6-CEC3-43DF-B851-4050A20A0ABB}">
      <dsp:nvSpPr>
        <dsp:cNvPr id="0" name=""/>
        <dsp:cNvSpPr/>
      </dsp:nvSpPr>
      <dsp:spPr>
        <a:xfrm rot="5400000">
          <a:off x="5286339" y="-2175322"/>
          <a:ext cx="801370" cy="535249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b="0" i="0" kern="1200" dirty="0" smtClean="0"/>
            <a:t> </a:t>
          </a:r>
          <a:r>
            <a:rPr lang="pl-PL" sz="1800" b="0" i="0" kern="1200" dirty="0" smtClean="0">
              <a:latin typeface="+mn-lt"/>
            </a:rPr>
            <a:t>wykorzystuje się znaki  ujęte w  książce komunikacyjnej np. Język </a:t>
          </a:r>
          <a:r>
            <a:rPr lang="pl-PL" sz="1800" b="0" i="0" kern="1200" dirty="0" err="1" smtClean="0">
              <a:latin typeface="+mn-lt"/>
            </a:rPr>
            <a:t>Blissa</a:t>
          </a:r>
          <a:r>
            <a:rPr lang="pl-PL" sz="1800" b="0" i="0" kern="1200" dirty="0" smtClean="0">
              <a:latin typeface="+mn-lt"/>
            </a:rPr>
            <a:t>, piktogramy</a:t>
          </a:r>
          <a:endParaRPr lang="pl-PL" sz="1800" kern="1200" dirty="0">
            <a:latin typeface="+mn-lt"/>
          </a:endParaRPr>
        </a:p>
      </dsp:txBody>
      <dsp:txXfrm rot="-5400000">
        <a:off x="3010777" y="139360"/>
        <a:ext cx="5313374" cy="723130"/>
      </dsp:txXfrm>
    </dsp:sp>
    <dsp:sp modelId="{07CB2A5E-6E3B-40E2-B0ED-FF66B8CE44C8}">
      <dsp:nvSpPr>
        <dsp:cNvPr id="0" name=""/>
        <dsp:cNvSpPr/>
      </dsp:nvSpPr>
      <dsp:spPr>
        <a:xfrm>
          <a:off x="0" y="68"/>
          <a:ext cx="3010777" cy="10017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Komunikacja wspomagana</a:t>
          </a:r>
          <a:endParaRPr lang="pl-PL" sz="2400" kern="1200" dirty="0"/>
        </a:p>
      </dsp:txBody>
      <dsp:txXfrm>
        <a:off x="48900" y="48968"/>
        <a:ext cx="2912977" cy="903912"/>
      </dsp:txXfrm>
    </dsp:sp>
    <dsp:sp modelId="{D0F3F707-04E6-4CD9-808B-5850F9C28590}">
      <dsp:nvSpPr>
        <dsp:cNvPr id="0" name=""/>
        <dsp:cNvSpPr/>
      </dsp:nvSpPr>
      <dsp:spPr>
        <a:xfrm rot="5400000">
          <a:off x="5286339" y="-1123523"/>
          <a:ext cx="801370" cy="535249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b="0" i="0" kern="1200" dirty="0" smtClean="0">
              <a:latin typeface="+mn-lt"/>
            </a:rPr>
            <a:t>osoba wypowiada się sama za pomocą np. gestów, mimiki, </a:t>
          </a:r>
          <a:r>
            <a:rPr lang="pl-PL" sz="1800" b="0" i="0" kern="1200" dirty="0" err="1" smtClean="0">
              <a:latin typeface="+mn-lt"/>
            </a:rPr>
            <a:t>Makaton</a:t>
          </a:r>
          <a:r>
            <a:rPr lang="pl-PL" sz="1800" b="0" i="0" kern="1200" dirty="0" smtClean="0">
              <a:latin typeface="+mn-lt"/>
            </a:rPr>
            <a:t>, język migowy</a:t>
          </a:r>
          <a:endParaRPr lang="pl-PL" sz="1800" kern="1200" dirty="0">
            <a:latin typeface="+mn-lt"/>
          </a:endParaRPr>
        </a:p>
      </dsp:txBody>
      <dsp:txXfrm rot="-5400000">
        <a:off x="3010777" y="1191159"/>
        <a:ext cx="5313374" cy="723130"/>
      </dsp:txXfrm>
    </dsp:sp>
    <dsp:sp modelId="{A6E43F19-4970-4726-AFF3-F0C55F958060}">
      <dsp:nvSpPr>
        <dsp:cNvPr id="0" name=""/>
        <dsp:cNvSpPr/>
      </dsp:nvSpPr>
      <dsp:spPr>
        <a:xfrm>
          <a:off x="0" y="1051866"/>
          <a:ext cx="3010777" cy="10017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Komunikacja niewspomagana</a:t>
          </a:r>
          <a:endParaRPr lang="pl-PL" sz="2400" kern="1200" dirty="0"/>
        </a:p>
      </dsp:txBody>
      <dsp:txXfrm>
        <a:off x="48900" y="1100766"/>
        <a:ext cx="2912977" cy="903912"/>
      </dsp:txXfrm>
    </dsp:sp>
    <dsp:sp modelId="{161BCF1E-E734-434E-BC02-E2E7FB8B8A64}">
      <dsp:nvSpPr>
        <dsp:cNvPr id="0" name=""/>
        <dsp:cNvSpPr/>
      </dsp:nvSpPr>
      <dsp:spPr>
        <a:xfrm rot="5400000">
          <a:off x="5120840" y="-9337"/>
          <a:ext cx="1121261" cy="534726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b="0" i="0" kern="1200" dirty="0" smtClean="0"/>
            <a:t>osoba niemówiąca jest zależna od „tłumacza”, tj. drugiej osoby, która odczytuje wskazane znaki lub umożliwia korzystanie z pomocy komunikacyjnych np. zewnętrzne syntezatory mowy </a:t>
          </a:r>
          <a:endParaRPr lang="pl-PL" sz="1800" kern="1200" dirty="0"/>
        </a:p>
      </dsp:txBody>
      <dsp:txXfrm rot="-5400000">
        <a:off x="3007838" y="2158401"/>
        <a:ext cx="5292532" cy="1011791"/>
      </dsp:txXfrm>
    </dsp:sp>
    <dsp:sp modelId="{C0EF8EC2-731F-461A-B168-202FB92D9ADE}">
      <dsp:nvSpPr>
        <dsp:cNvPr id="0" name=""/>
        <dsp:cNvSpPr/>
      </dsp:nvSpPr>
      <dsp:spPr>
        <a:xfrm>
          <a:off x="0" y="2163439"/>
          <a:ext cx="3007837" cy="10017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Komunikacja zależna</a:t>
          </a:r>
          <a:endParaRPr lang="pl-PL" sz="2400" kern="1200" dirty="0"/>
        </a:p>
      </dsp:txBody>
      <dsp:txXfrm>
        <a:off x="48900" y="2212339"/>
        <a:ext cx="2910037" cy="903912"/>
      </dsp:txXfrm>
    </dsp:sp>
    <dsp:sp modelId="{3CED1DBF-529A-4140-84D4-B6195910C43E}">
      <dsp:nvSpPr>
        <dsp:cNvPr id="0" name=""/>
        <dsp:cNvSpPr/>
      </dsp:nvSpPr>
      <dsp:spPr>
        <a:xfrm rot="5400000">
          <a:off x="5286339" y="1099621"/>
          <a:ext cx="801370" cy="535249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b="0" i="0" kern="1200" dirty="0" smtClean="0"/>
            <a:t>informacja jest przekazywana przez osobę niepełnosprawną bez pomocy drugiej osoby </a:t>
          </a:r>
          <a:endParaRPr lang="pl-PL" sz="1800" kern="1200" dirty="0"/>
        </a:p>
      </dsp:txBody>
      <dsp:txXfrm rot="-5400000">
        <a:off x="3010777" y="3414303"/>
        <a:ext cx="5313374" cy="723130"/>
      </dsp:txXfrm>
    </dsp:sp>
    <dsp:sp modelId="{323FEB68-269F-4A54-8E2B-93AFE4DB6F8A}">
      <dsp:nvSpPr>
        <dsp:cNvPr id="0" name=""/>
        <dsp:cNvSpPr/>
      </dsp:nvSpPr>
      <dsp:spPr>
        <a:xfrm>
          <a:off x="10276" y="3255428"/>
          <a:ext cx="3010777" cy="10017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Komunikacja niezależna</a:t>
          </a:r>
          <a:endParaRPr lang="pl-PL" sz="2400" kern="1200" dirty="0"/>
        </a:p>
      </dsp:txBody>
      <dsp:txXfrm>
        <a:off x="59176" y="3304328"/>
        <a:ext cx="2912977" cy="903912"/>
      </dsp:txXfrm>
    </dsp:sp>
    <dsp:sp modelId="{725CA7A7-5730-4966-9464-A196F9753957}">
      <dsp:nvSpPr>
        <dsp:cNvPr id="0" name=""/>
        <dsp:cNvSpPr/>
      </dsp:nvSpPr>
      <dsp:spPr>
        <a:xfrm rot="5400000">
          <a:off x="5286339" y="2151420"/>
          <a:ext cx="801370" cy="535249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/>
            <a:t>stosowanie wspomagania fizycznego, np. stabilizowanie ręki osoby z ruchami mimowolnymi</a:t>
          </a:r>
          <a:r>
            <a:rPr lang="pl-PL" sz="1900" kern="1200" dirty="0" smtClean="0"/>
            <a:t>.</a:t>
          </a:r>
        </a:p>
      </dsp:txBody>
      <dsp:txXfrm rot="-5400000">
        <a:off x="3010777" y="4466102"/>
        <a:ext cx="5313374" cy="723130"/>
      </dsp:txXfrm>
    </dsp:sp>
    <dsp:sp modelId="{9DCF7349-5660-4EC4-902A-E172D26E67FF}">
      <dsp:nvSpPr>
        <dsp:cNvPr id="0" name=""/>
        <dsp:cNvSpPr/>
      </dsp:nvSpPr>
      <dsp:spPr>
        <a:xfrm>
          <a:off x="0" y="4326810"/>
          <a:ext cx="3010777" cy="10017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Komunikacja ułatwiona</a:t>
          </a:r>
          <a:endParaRPr lang="pl-PL" sz="2400" kern="1200" dirty="0"/>
        </a:p>
      </dsp:txBody>
      <dsp:txXfrm>
        <a:off x="48900" y="4375710"/>
        <a:ext cx="2912977" cy="9039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1848E4-4DDA-4AA6-9703-88B9F723214B}">
      <dsp:nvSpPr>
        <dsp:cNvPr id="0" name=""/>
        <dsp:cNvSpPr/>
      </dsp:nvSpPr>
      <dsp:spPr>
        <a:xfrm rot="5400000">
          <a:off x="-90355" y="253984"/>
          <a:ext cx="2122337" cy="17210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Kompetencje</a:t>
          </a:r>
          <a:r>
            <a:rPr lang="pl-PL" sz="2200" kern="1200" dirty="0" smtClean="0"/>
            <a:t> zawodowe</a:t>
          </a:r>
          <a:endParaRPr lang="pl-PL" sz="2200" kern="1200" dirty="0"/>
        </a:p>
      </dsp:txBody>
      <dsp:txXfrm rot="-5400000">
        <a:off x="110267" y="913909"/>
        <a:ext cx="1721094" cy="401243"/>
      </dsp:txXfrm>
    </dsp:sp>
    <dsp:sp modelId="{59E535BE-6BA6-4C93-BFB1-B399ACDD5A0C}">
      <dsp:nvSpPr>
        <dsp:cNvPr id="0" name=""/>
        <dsp:cNvSpPr/>
      </dsp:nvSpPr>
      <dsp:spPr>
        <a:xfrm rot="5400000">
          <a:off x="4210719" y="-1834431"/>
          <a:ext cx="1380244" cy="548115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Wykształcenie medyczne, np. pielęgniarka, opiekun medyczny, asystent osobisty,</a:t>
          </a:r>
          <a:endParaRPr lang="pl-PL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Kursy, szkolenia np. z udzielania pierwszej pomocy</a:t>
          </a:r>
          <a:endParaRPr lang="pl-PL" sz="2000" kern="1200" dirty="0"/>
        </a:p>
      </dsp:txBody>
      <dsp:txXfrm rot="-5400000">
        <a:off x="2160263" y="283403"/>
        <a:ext cx="5413779" cy="1245488"/>
      </dsp:txXfrm>
    </dsp:sp>
    <dsp:sp modelId="{3E44A49A-B79A-4570-A919-D7347C7C0B3F}">
      <dsp:nvSpPr>
        <dsp:cNvPr id="0" name=""/>
        <dsp:cNvSpPr/>
      </dsp:nvSpPr>
      <dsp:spPr>
        <a:xfrm rot="5400000">
          <a:off x="-208085" y="3134857"/>
          <a:ext cx="2122337" cy="14856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Osobowość</a:t>
          </a:r>
          <a:endParaRPr lang="pl-PL" sz="2400" kern="1200" dirty="0"/>
        </a:p>
      </dsp:txBody>
      <dsp:txXfrm rot="-5400000">
        <a:off x="110266" y="3559324"/>
        <a:ext cx="1485636" cy="636701"/>
      </dsp:txXfrm>
    </dsp:sp>
    <dsp:sp modelId="{6DF4D4F8-07E5-4236-8CAF-9A6269E1638C}">
      <dsp:nvSpPr>
        <dsp:cNvPr id="0" name=""/>
        <dsp:cNvSpPr/>
      </dsp:nvSpPr>
      <dsp:spPr>
        <a:xfrm rot="5400000">
          <a:off x="3512612" y="257147"/>
          <a:ext cx="3105877" cy="64982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Empatia,</a:t>
          </a:r>
          <a:endParaRPr lang="pl-PL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Cierpliwość, opanowanie, </a:t>
          </a:r>
          <a:endParaRPr lang="pl-PL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Komunikatywność,</a:t>
          </a:r>
          <a:endParaRPr lang="pl-PL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Odpowiedzialność,</a:t>
          </a:r>
          <a:endParaRPr lang="pl-PL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Odporność psychiczna,</a:t>
          </a:r>
          <a:endParaRPr lang="pl-PL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Asertywność, samodzielność,</a:t>
          </a:r>
          <a:endParaRPr lang="pl-PL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Wrażliwość na potrzeby innej osoby,</a:t>
          </a:r>
          <a:endParaRPr lang="pl-PL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Łatwość nawiązywania kontaktów</a:t>
          </a:r>
          <a:endParaRPr lang="pl-PL" sz="2000" kern="1200" dirty="0"/>
        </a:p>
      </dsp:txBody>
      <dsp:txXfrm rot="-5400000">
        <a:off x="1816432" y="2104943"/>
        <a:ext cx="6346622" cy="28026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2019-09-25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2019-09-25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2019-09-25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2019-09-25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2019-09-25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2019-09-25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2019-09-25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2019-09-25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2019-09-25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2019-09-25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2019-09-25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2019-09-25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ps.torun.pl/" TargetMode="External"/><Relationship Id="rId2" Type="http://schemas.openxmlformats.org/officeDocument/2006/relationships/hyperlink" Target="http://niepelnosprawni.kujawsko-pomorskie.pl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ksow.p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senior.rops.torun.pl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2EB4C8D0-D569-4C04-9FDF-C95E45265B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F5884AAF-2D7E-4E4B-BD48-F059D81603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036"/>
            <a:ext cx="9144000" cy="646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33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778098"/>
          </a:xfrm>
        </p:spPr>
        <p:txBody>
          <a:bodyPr>
            <a:normAutofit fontScale="90000"/>
          </a:bodyPr>
          <a:lstStyle/>
          <a:p>
            <a:r>
              <a:rPr lang="pl-PL" sz="2800" dirty="0" smtClean="0"/>
              <a:t>Rodzaje oraz formy komunikowania się z osobą niesamodzielną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8390652"/>
              </p:ext>
            </p:extLst>
          </p:nvPr>
        </p:nvGraphicFramePr>
        <p:xfrm>
          <a:off x="457200" y="1268760"/>
          <a:ext cx="836327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124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pl-PL" sz="2800" dirty="0" smtClean="0"/>
              <a:t>Predyspozycje opiekuna, asystenta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8270599"/>
              </p:ext>
            </p:extLst>
          </p:nvPr>
        </p:nvGraphicFramePr>
        <p:xfrm>
          <a:off x="467544" y="1268760"/>
          <a:ext cx="842493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142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Wymogi dla organizacji, instytucji udzielających 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525658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72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pl-PL" sz="7200" dirty="0" smtClean="0"/>
              <a:t>Zapewnienie dostępności architektonicznej, technicznej, cyfrowej i komunikacyjnej </a:t>
            </a:r>
            <a:r>
              <a:rPr lang="pl-PL" sz="7200" dirty="0"/>
              <a:t>dla wszystkich odbiorców stosując uniwersalne rozwiązania korzystne zarówno dla osób z niepełnosprawnością </a:t>
            </a:r>
            <a:r>
              <a:rPr lang="pl-PL" sz="7200" dirty="0" smtClean="0"/>
              <a:t>oraz </a:t>
            </a:r>
            <a:r>
              <a:rPr lang="pl-PL" sz="7200" dirty="0"/>
              <a:t>osób </a:t>
            </a:r>
            <a:r>
              <a:rPr lang="pl-PL" sz="7200" dirty="0" smtClean="0"/>
              <a:t>starszych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l-PL" sz="7200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7200" dirty="0" smtClean="0"/>
              <a:t>Ustawa </a:t>
            </a:r>
            <a:r>
              <a:rPr lang="pl-PL" sz="7200" dirty="0"/>
              <a:t>wprowadzającą program „Dostępność </a:t>
            </a:r>
            <a:r>
              <a:rPr lang="pl-PL" sz="7200" dirty="0" smtClean="0"/>
              <a:t>Plus” </a:t>
            </a:r>
            <a:r>
              <a:rPr lang="pl-PL" sz="7200" b="1" dirty="0" smtClean="0"/>
              <a:t>zobowiązuje </a:t>
            </a:r>
            <a:r>
              <a:rPr lang="pl-PL" sz="7200" b="1" dirty="0"/>
              <a:t>podmioty publiczne do zapewnia dostępności architektonicznej, cyfrowej i informacyjno-komunikacyjnej m.in. osobom starszym i z </a:t>
            </a:r>
            <a:r>
              <a:rPr lang="pl-PL" sz="7200" b="1" dirty="0" smtClean="0"/>
              <a:t>niepełnosprawnością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l-PL" sz="7200" b="1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7200" dirty="0" smtClean="0"/>
              <a:t>W </a:t>
            </a:r>
            <a:r>
              <a:rPr lang="pl-PL" sz="7200" dirty="0"/>
              <a:t>myśl tych przepisów np. urzędy, szkoły, uczelnie, placówki służby zdrowia, placówki rehabilitacyjne itp. będą musiały zapewnić szeroko pojętą </a:t>
            </a:r>
            <a:r>
              <a:rPr lang="pl-PL" sz="7200" dirty="0" smtClean="0"/>
              <a:t>dostępność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endParaRPr lang="pl-PL" sz="72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7200" dirty="0" smtClean="0"/>
              <a:t>Utworzony </a:t>
            </a:r>
            <a:r>
              <a:rPr lang="pl-PL" sz="7200" dirty="0"/>
              <a:t>zostanie Fundusz Dostępności, z którego będą finansowane działania zmierzające do likwidacji barier np. montaż wind w budynkach użyteczności publicznej i budynkach wielorodzinnych. Będzie można uzyskać pomoc w formie: </a:t>
            </a:r>
            <a:r>
              <a:rPr lang="pl-PL" sz="7200" dirty="0" smtClean="0"/>
              <a:t> pożyczki </a:t>
            </a:r>
            <a:r>
              <a:rPr lang="pl-PL" sz="7200" dirty="0"/>
              <a:t>lub kredytu bankowego (z możliwością częściowego </a:t>
            </a:r>
            <a:r>
              <a:rPr lang="pl-PL" sz="7200" dirty="0" smtClean="0"/>
              <a:t>umorzenia) dotacji </a:t>
            </a:r>
            <a:r>
              <a:rPr lang="pl-PL" sz="7200" dirty="0"/>
              <a:t>na częściową spłatę kapitału lub odsetek od pożyczek i kredytów udzielanych ze środków innych niż środki funduszu. 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574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576064"/>
          </a:xfrm>
        </p:spPr>
        <p:txBody>
          <a:bodyPr>
            <a:normAutofit/>
          </a:bodyPr>
          <a:lstStyle/>
          <a:p>
            <a:r>
              <a:rPr lang="pl-PL" sz="2800" dirty="0" smtClean="0"/>
              <a:t>Przepisy prawne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08720"/>
            <a:ext cx="8507288" cy="5688632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pl-PL" sz="1800" dirty="0" smtClean="0"/>
              <a:t>ustawa </a:t>
            </a:r>
            <a:r>
              <a:rPr lang="pl-PL" sz="1800" dirty="0"/>
              <a:t>z 12 marca 2004 r. o pomocy społecznej ( </a:t>
            </a:r>
            <a:r>
              <a:rPr lang="pl-PL" sz="1800" dirty="0" err="1" smtClean="0"/>
              <a:t>t.j</a:t>
            </a:r>
            <a:r>
              <a:rPr lang="pl-PL" sz="1800" dirty="0"/>
              <a:t>. Dz. U. z 2019 r., poz. 1507);</a:t>
            </a:r>
          </a:p>
          <a:p>
            <a:pPr algn="just">
              <a:buFont typeface="Wingdings" pitchFamily="2" charset="2"/>
              <a:buChar char="v"/>
            </a:pPr>
            <a:r>
              <a:rPr lang="pl-PL" sz="1800" dirty="0" smtClean="0"/>
              <a:t>ustawa </a:t>
            </a:r>
            <a:r>
              <a:rPr lang="pl-PL" sz="1800" dirty="0"/>
              <a:t>z 27 sierpnia 1997 r. o rehabilitacji zawodowej i społecznej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oraz </a:t>
            </a:r>
            <a:r>
              <a:rPr lang="pl-PL" sz="1800" dirty="0"/>
              <a:t>zatrudnianiu osób niepełnosprawnych ( </a:t>
            </a:r>
            <a:r>
              <a:rPr lang="pl-PL" sz="1800" dirty="0" err="1" smtClean="0"/>
              <a:t>t.j</a:t>
            </a:r>
            <a:r>
              <a:rPr lang="pl-PL" sz="1800" dirty="0"/>
              <a:t>. </a:t>
            </a:r>
            <a:r>
              <a:rPr lang="pl-PL" sz="1800" dirty="0" err="1"/>
              <a:t>Dz.U</a:t>
            </a:r>
            <a:r>
              <a:rPr lang="pl-PL" sz="1800" dirty="0"/>
              <a:t>. z 2019 r. poz. 1172);</a:t>
            </a:r>
          </a:p>
          <a:p>
            <a:pPr algn="just">
              <a:buFont typeface="Wingdings" pitchFamily="2" charset="2"/>
              <a:buChar char="v"/>
            </a:pPr>
            <a:r>
              <a:rPr lang="pl-PL" sz="1800" dirty="0" smtClean="0"/>
              <a:t>ustawa </a:t>
            </a:r>
            <a:r>
              <a:rPr lang="pl-PL" sz="1800" dirty="0"/>
              <a:t>z 24 kwietnia 2003 r. o działalności pożytku </a:t>
            </a:r>
            <a:r>
              <a:rPr lang="pl-PL" sz="1800" dirty="0" smtClean="0"/>
              <a:t>publicznego</a:t>
            </a:r>
            <a:br>
              <a:rPr lang="pl-PL" sz="1800" dirty="0" smtClean="0"/>
            </a:br>
            <a:r>
              <a:rPr lang="pl-PL" sz="1800" dirty="0" smtClean="0"/>
              <a:t> </a:t>
            </a:r>
            <a:r>
              <a:rPr lang="pl-PL" sz="1800" dirty="0"/>
              <a:t>i o wolontariacie </a:t>
            </a:r>
            <a:r>
              <a:rPr lang="pl-PL" sz="1800" dirty="0" smtClean="0"/>
              <a:t>(</a:t>
            </a:r>
            <a:r>
              <a:rPr lang="pl-PL" sz="1800" dirty="0" err="1" smtClean="0"/>
              <a:t>t.j</a:t>
            </a:r>
            <a:r>
              <a:rPr lang="pl-PL" sz="1800" dirty="0"/>
              <a:t>. </a:t>
            </a:r>
            <a:r>
              <a:rPr lang="pl-PL" sz="1800" dirty="0" err="1"/>
              <a:t>Dz.U</a:t>
            </a:r>
            <a:r>
              <a:rPr lang="pl-PL" sz="1800" dirty="0"/>
              <a:t>. z 2019 r., poz.688</a:t>
            </a:r>
            <a:r>
              <a:rPr lang="pl-PL" sz="1800" dirty="0" smtClean="0"/>
              <a:t>);</a:t>
            </a:r>
          </a:p>
          <a:p>
            <a:pPr algn="just">
              <a:buFont typeface="Wingdings" pitchFamily="2" charset="2"/>
              <a:buChar char="v"/>
            </a:pPr>
            <a:r>
              <a:rPr lang="pl-PL" sz="1800" dirty="0" smtClean="0"/>
              <a:t>ustawa </a:t>
            </a:r>
            <a:r>
              <a:rPr lang="pl-PL" sz="1800" dirty="0"/>
              <a:t>z 27 kwietnia 2006 r. o spółdzielniach socjalnych ( tj. Dz. U. z 2018 r. poz. </a:t>
            </a:r>
            <a:r>
              <a:rPr lang="pl-PL" sz="1800" dirty="0" smtClean="0"/>
              <a:t>1205</a:t>
            </a:r>
            <a:r>
              <a:rPr lang="pl-PL" sz="1800" dirty="0"/>
              <a:t>;</a:t>
            </a:r>
            <a:r>
              <a:rPr lang="pl-PL" sz="1800" b="1" dirty="0" smtClean="0"/>
              <a:t> </a:t>
            </a:r>
          </a:p>
          <a:p>
            <a:pPr algn="just">
              <a:buFont typeface="Wingdings" pitchFamily="2" charset="2"/>
              <a:buChar char="v"/>
            </a:pPr>
            <a:r>
              <a:rPr lang="pl-PL" sz="1800" dirty="0"/>
              <a:t>ustawa o świadczeniu uzupełniającym dla osób niezdolnych do samodzielnej egzystencji </a:t>
            </a:r>
            <a:r>
              <a:rPr lang="pl-PL" sz="1800" dirty="0" smtClean="0"/>
              <a:t> z </a:t>
            </a:r>
            <a:r>
              <a:rPr lang="pl-PL" sz="1800" dirty="0"/>
              <a:t>dnia 31 lipca 2019 roku (</a:t>
            </a:r>
            <a:r>
              <a:rPr lang="pl-PL" sz="1800" dirty="0" err="1" smtClean="0"/>
              <a:t>Dz.U</a:t>
            </a:r>
            <a:r>
              <a:rPr lang="pl-PL" sz="1800" dirty="0"/>
              <a:t>. 2019 poz. 1622) – wchodzi w życie od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1 </a:t>
            </a:r>
            <a:r>
              <a:rPr lang="pl-PL" sz="1800" dirty="0"/>
              <a:t>października 2019 </a:t>
            </a:r>
            <a:r>
              <a:rPr lang="pl-PL" sz="1800" dirty="0" smtClean="0"/>
              <a:t>r.;</a:t>
            </a:r>
          </a:p>
          <a:p>
            <a:pPr algn="just">
              <a:buFont typeface="Wingdings" pitchFamily="2" charset="2"/>
              <a:buChar char="v"/>
            </a:pPr>
            <a:r>
              <a:rPr lang="pl-PL" sz="1800" dirty="0" smtClean="0"/>
              <a:t>ustawa </a:t>
            </a:r>
            <a:r>
              <a:rPr lang="pl-PL" sz="1800" dirty="0"/>
              <a:t>o szczególnych rozwiązaniach wspierających osoby o znacznym  stopniu niepełno- sprawności z dnia 9 maja 2018 r. (</a:t>
            </a:r>
            <a:r>
              <a:rPr lang="pl-PL" sz="1800" dirty="0" err="1" smtClean="0"/>
              <a:t>Dz.U</a:t>
            </a:r>
            <a:r>
              <a:rPr lang="pl-PL" sz="1800" dirty="0"/>
              <a:t>. z 2018 poz. 932</a:t>
            </a:r>
            <a:r>
              <a:rPr lang="pl-PL" sz="1800" dirty="0" smtClean="0"/>
              <a:t>);</a:t>
            </a:r>
            <a:endParaRPr lang="pl-PL" sz="1800" dirty="0"/>
          </a:p>
          <a:p>
            <a:pPr algn="just">
              <a:buFont typeface="Wingdings" pitchFamily="2" charset="2"/>
              <a:buChar char="v"/>
            </a:pPr>
            <a:r>
              <a:rPr lang="pl-PL" sz="1800" dirty="0"/>
              <a:t>ustawa o świadczeniach opieki zdrowotnej finansowanych ze środków </a:t>
            </a:r>
            <a:r>
              <a:rPr lang="pl-PL" sz="1800" dirty="0" smtClean="0"/>
              <a:t>publicznych</a:t>
            </a:r>
            <a:br>
              <a:rPr lang="pl-PL" sz="1800" dirty="0" smtClean="0"/>
            </a:br>
            <a:r>
              <a:rPr lang="pl-PL" sz="1800" dirty="0" smtClean="0"/>
              <a:t> </a:t>
            </a:r>
            <a:r>
              <a:rPr lang="pl-PL" sz="1800" dirty="0"/>
              <a:t>z dnia </a:t>
            </a:r>
            <a:r>
              <a:rPr lang="pl-PL" sz="1800" dirty="0" smtClean="0"/>
              <a:t>27 </a:t>
            </a:r>
            <a:r>
              <a:rPr lang="pl-PL" sz="1800" dirty="0"/>
              <a:t>sierpnia 2004 r. (</a:t>
            </a:r>
            <a:r>
              <a:rPr lang="pl-PL" sz="1800" dirty="0" err="1"/>
              <a:t>t.j</a:t>
            </a:r>
            <a:r>
              <a:rPr lang="pl-PL" sz="1800" dirty="0"/>
              <a:t>. </a:t>
            </a:r>
            <a:r>
              <a:rPr lang="pl-PL" sz="1800" dirty="0" err="1" smtClean="0"/>
              <a:t>Dz.U</a:t>
            </a:r>
            <a:r>
              <a:rPr lang="pl-PL" sz="1800" dirty="0"/>
              <a:t>. poz. 1373, 1394, </a:t>
            </a:r>
            <a:r>
              <a:rPr lang="pl-PL" sz="1800" dirty="0" smtClean="0"/>
              <a:t>1590);</a:t>
            </a:r>
          </a:p>
          <a:p>
            <a:pPr algn="just">
              <a:buFont typeface="Wingdings" pitchFamily="2" charset="2"/>
              <a:buChar char="v"/>
            </a:pPr>
            <a:r>
              <a:rPr lang="pl-PL" sz="1800" dirty="0"/>
              <a:t>ustawa </a:t>
            </a:r>
            <a:r>
              <a:rPr lang="pl-PL" sz="1800" dirty="0" smtClean="0"/>
              <a:t>prawo </a:t>
            </a:r>
            <a:r>
              <a:rPr lang="pl-PL" sz="1800" dirty="0"/>
              <a:t>o ruchu drogowym z dnia 20 czerwca 1997 r. (</a:t>
            </a:r>
            <a:r>
              <a:rPr lang="pl-PL" sz="1800" dirty="0" err="1" smtClean="0"/>
              <a:t>t.j</a:t>
            </a:r>
            <a:r>
              <a:rPr lang="pl-PL" sz="1800" dirty="0"/>
              <a:t>. </a:t>
            </a:r>
            <a:r>
              <a:rPr lang="pl-PL" sz="1800" dirty="0" err="1" smtClean="0"/>
              <a:t>Dz.U</a:t>
            </a:r>
            <a:r>
              <a:rPr lang="pl-PL" sz="1800" dirty="0"/>
              <a:t>. z 2018 poz. 1990 z </a:t>
            </a:r>
            <a:r>
              <a:rPr lang="pl-PL" sz="1800" dirty="0" err="1"/>
              <a:t>późn</a:t>
            </a:r>
            <a:r>
              <a:rPr lang="pl-PL" sz="1800" dirty="0"/>
              <a:t>. zm</a:t>
            </a:r>
            <a:r>
              <a:rPr lang="pl-PL" sz="1800" dirty="0" smtClean="0"/>
              <a:t>.).</a:t>
            </a:r>
            <a:endParaRPr lang="pl-PL" sz="1800" dirty="0"/>
          </a:p>
          <a:p>
            <a:pPr marL="0" indent="0" algn="just">
              <a:buNone/>
            </a:pPr>
            <a:r>
              <a:rPr lang="pl-PL" sz="1800" dirty="0" smtClean="0"/>
              <a:t>Zachęcam </a:t>
            </a:r>
            <a:r>
              <a:rPr lang="pl-PL" sz="1800" dirty="0"/>
              <a:t>również do odwiedzania stron internetowych </a:t>
            </a:r>
            <a:r>
              <a:rPr lang="pl-PL" sz="1800" u="sng" dirty="0">
                <a:hlinkClick r:id="rId2"/>
              </a:rPr>
              <a:t>http://</a:t>
            </a:r>
            <a:r>
              <a:rPr lang="pl-PL" sz="1800" u="sng" dirty="0" smtClean="0">
                <a:hlinkClick r:id="rId2"/>
              </a:rPr>
              <a:t>niepelnosprawni.kujawsko-pomorskie.pl</a:t>
            </a:r>
            <a:r>
              <a:rPr lang="pl-PL" sz="1800" dirty="0" smtClean="0"/>
              <a:t>, </a:t>
            </a:r>
            <a:r>
              <a:rPr lang="pl-PL" sz="1800" u="sng" dirty="0" smtClean="0">
                <a:hlinkClick r:id="rId3"/>
              </a:rPr>
              <a:t>www.rops.torun.pl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114127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683568" y="836712"/>
            <a:ext cx="756084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/>
              <a:t>prof. Anna Brzezińska na Konferencji pn. „Jakość życia osób niepełnosprawnych w świetle standardów Rady Europy”, </a:t>
            </a:r>
            <a:r>
              <a:rPr lang="pl-PL" dirty="0" smtClean="0"/>
              <a:t>stwierdziła </a:t>
            </a:r>
            <a:endParaRPr lang="pl-PL" dirty="0"/>
          </a:p>
          <a:p>
            <a:pPr algn="just"/>
            <a:endParaRPr lang="pl-PL" sz="2400" dirty="0"/>
          </a:p>
          <a:p>
            <a:pPr algn="just"/>
            <a:r>
              <a:rPr lang="pl-PL" sz="2400" dirty="0"/>
              <a:t> „Jakość życia człowieka (w tym także osoby niepełnosprawnej) uzależniona jest od możliwości rozwoju indywidualnej zdolności do podejmowania wyzwań. 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dirty="0"/>
              <a:t>W przypadku osoby niepełnosprawnej </a:t>
            </a:r>
            <a:r>
              <a:rPr lang="pl-PL" sz="2400" u="sng" dirty="0"/>
              <a:t>otoczenie</a:t>
            </a:r>
            <a:r>
              <a:rPr lang="pl-PL" sz="2400" dirty="0"/>
              <a:t> musi uwzględnić nie tylko sprawowanie opieki nad tą osobą, lecz także </a:t>
            </a:r>
            <a:r>
              <a:rPr lang="pl-PL" sz="2400" u="sng" dirty="0"/>
              <a:t>umożliwienie rozwijania takiej osobie indywidualności </a:t>
            </a:r>
            <a:r>
              <a:rPr lang="pl-PL" sz="2400" u="sng" dirty="0" smtClean="0"/>
              <a:t>i </a:t>
            </a:r>
            <a:r>
              <a:rPr lang="pl-PL" sz="2400" u="sng" dirty="0"/>
              <a:t>talentów</a:t>
            </a:r>
            <a:r>
              <a:rPr lang="pl-PL" sz="2400" u="sng" dirty="0" smtClean="0"/>
              <a:t>”.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dirty="0" smtClean="0"/>
              <a:t>Film </a:t>
            </a:r>
            <a:r>
              <a:rPr lang="pl-PL" sz="2400" b="1" dirty="0" smtClean="0"/>
              <a:t>Nietykalni</a:t>
            </a:r>
            <a:r>
              <a:rPr lang="pl-PL" sz="2400" dirty="0" smtClean="0"/>
              <a:t> </a:t>
            </a:r>
            <a:r>
              <a:rPr lang="pl-PL" sz="2400" dirty="0"/>
              <a:t>– francuski komediodramat z 2011 r.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w </a:t>
            </a:r>
            <a:r>
              <a:rPr lang="pl-PL" sz="2400" dirty="0"/>
              <a:t>reżyserii Oliviera </a:t>
            </a:r>
            <a:r>
              <a:rPr lang="pl-PL" sz="2400" dirty="0" err="1"/>
              <a:t>Nakache’a</a:t>
            </a:r>
            <a:r>
              <a:rPr lang="pl-PL" sz="2400" dirty="0"/>
              <a:t> i </a:t>
            </a:r>
            <a:r>
              <a:rPr lang="pl-PL" sz="2400" dirty="0" err="1"/>
              <a:t>Érica</a:t>
            </a:r>
            <a:r>
              <a:rPr lang="pl-PL" sz="2400" dirty="0"/>
              <a:t> </a:t>
            </a:r>
            <a:r>
              <a:rPr lang="pl-PL" sz="2400" dirty="0" err="1" smtClean="0"/>
              <a:t>Toledana</a:t>
            </a:r>
            <a:r>
              <a:rPr lang="pl-PL" sz="2400" dirty="0" smtClean="0"/>
              <a:t> jest dobrym </a:t>
            </a:r>
            <a:r>
              <a:rPr lang="pl-PL" sz="2400" smtClean="0"/>
              <a:t>tego przykładem.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98066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>
            <a:extLst>
              <a:ext uri="{FF2B5EF4-FFF2-40B4-BE49-F238E27FC236}">
                <a16:creationId xmlns="" xmlns:a16="http://schemas.microsoft.com/office/drawing/2014/main" id="{97604ED3-B74B-4560-B066-54EB01CF02EC}"/>
              </a:ext>
            </a:extLst>
          </p:cNvPr>
          <p:cNvSpPr/>
          <p:nvPr/>
        </p:nvSpPr>
        <p:spPr>
          <a:xfrm>
            <a:off x="2286000" y="2285643"/>
            <a:ext cx="4572000" cy="1800493"/>
          </a:xfrm>
          <a:prstGeom prst="rect">
            <a:avLst/>
          </a:prstGeom>
        </p:spPr>
        <p:txBody>
          <a:bodyPr>
            <a:spAutoFit/>
          </a:bodyPr>
          <a:lstStyle/>
          <a:p>
            <a:pPr marL="66675" marR="66675" algn="ctr">
              <a:lnSpc>
                <a:spcPct val="115000"/>
              </a:lnSpc>
              <a:spcAft>
                <a:spcPts val="0"/>
              </a:spcAft>
            </a:pPr>
            <a:r>
              <a:rPr lang="pl-PL" u="sng" dirty="0" smtClean="0">
                <a:latin typeface="Calibri Light" panose="020F0302020204030204" pitchFamily="34" charset="0"/>
                <a:ea typeface="Times New Roman" panose="02020603050405020304" pitchFamily="18" charset="0"/>
              </a:rPr>
              <a:t>Dziękuję za uwagę</a:t>
            </a:r>
          </a:p>
          <a:p>
            <a:pPr marL="66675" marR="66675" algn="ctr">
              <a:lnSpc>
                <a:spcPct val="115000"/>
              </a:lnSpc>
              <a:spcAft>
                <a:spcPts val="0"/>
              </a:spcAft>
            </a:pPr>
            <a:endParaRPr lang="pl-PL" u="sng" dirty="0" smtClean="0">
              <a:latin typeface="Calibri Light" panose="020F0302020204030204" pitchFamily="34" charset="0"/>
              <a:ea typeface="Times New Roman" panose="02020603050405020304" pitchFamily="18" charset="0"/>
            </a:endParaRPr>
          </a:p>
          <a:p>
            <a:pPr marL="66675" marR="66675" algn="ctr">
              <a:lnSpc>
                <a:spcPct val="115000"/>
              </a:lnSpc>
              <a:spcAft>
                <a:spcPts val="0"/>
              </a:spcAft>
            </a:pPr>
            <a:r>
              <a:rPr lang="pl-PL" u="sng" dirty="0" smtClean="0">
                <a:latin typeface="Calibri Light" panose="020F0302020204030204" pitchFamily="34" charset="0"/>
                <a:ea typeface="Times New Roman" panose="02020603050405020304" pitchFamily="18" charset="0"/>
              </a:rPr>
              <a:t>Odwiedź </a:t>
            </a:r>
            <a:r>
              <a:rPr lang="pl-PL" u="sng" dirty="0">
                <a:latin typeface="Calibri Light" panose="020F0302020204030204" pitchFamily="34" charset="0"/>
                <a:ea typeface="Times New Roman" panose="02020603050405020304" pitchFamily="18" charset="0"/>
              </a:rPr>
              <a:t>portal KSOW – </a:t>
            </a:r>
            <a:r>
              <a:rPr lang="pl-PL" b="1" u="sng" dirty="0">
                <a:latin typeface="Calibri Light" panose="020F0302020204030204" pitchFamily="34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www.ksow.pl</a:t>
            </a:r>
            <a:endParaRPr lang="pl-PL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6675" marR="66675" algn="ctr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</a:pPr>
            <a:r>
              <a:rPr lang="pl-PL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Zostań Partnerem Krajowej Sieci Obszarów Wiejskich.</a:t>
            </a:r>
            <a:endParaRPr lang="pl-PL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" name="Obraz 9">
            <a:extLst>
              <a:ext uri="{FF2B5EF4-FFF2-40B4-BE49-F238E27FC236}">
                <a16:creationId xmlns="" xmlns:a16="http://schemas.microsoft.com/office/drawing/2014/main" id="{124D4C49-EC95-4C19-86CF-47EB786F602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509120"/>
            <a:ext cx="2105025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868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D28CAAC0-D696-4632-808A-1B03EFD27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600" dirty="0"/>
              <a:t>VII Kujawsko-Pomorskie Forum Turystyki Wiejskiej </a:t>
            </a:r>
          </a:p>
          <a:p>
            <a:pPr marL="0" indent="0" algn="ctr">
              <a:buNone/>
            </a:pPr>
            <a:endParaRPr lang="pl-PL" sz="2600" dirty="0"/>
          </a:p>
          <a:p>
            <a:pPr marL="0" indent="0" algn="ctr">
              <a:buNone/>
            </a:pPr>
            <a:endParaRPr lang="pl-PL" sz="2600" dirty="0"/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Opieka Nad Osobami Niesamodzielnymi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8F71FA84-8F80-4EA0-B07C-188D327F24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4349625"/>
            <a:ext cx="5762156" cy="586227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A2BD8FF2-D734-49EF-9D38-0F62D3C3DC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097750"/>
            <a:ext cx="1872208" cy="747074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="" xmlns:a16="http://schemas.microsoft.com/office/drawing/2014/main" id="{3CE2C594-E81B-4ABA-BBF0-46E92F1D20B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5339642"/>
            <a:ext cx="4896544" cy="465622"/>
          </a:xfrm>
          <a:prstGeom prst="rect">
            <a:avLst/>
          </a:prstGeom>
        </p:spPr>
      </p:pic>
      <p:sp>
        <p:nvSpPr>
          <p:cNvPr id="14" name="Tytuł 1">
            <a:extLst>
              <a:ext uri="{FF2B5EF4-FFF2-40B4-BE49-F238E27FC236}">
                <a16:creationId xmlns="" xmlns:a16="http://schemas.microsoft.com/office/drawing/2014/main" id="{025A295B-CC58-4CFB-B31B-E9575992250D}"/>
              </a:ext>
            </a:extLst>
          </p:cNvPr>
          <p:cNvSpPr txBox="1">
            <a:spLocks/>
          </p:cNvSpPr>
          <p:nvPr/>
        </p:nvSpPr>
        <p:spPr>
          <a:xfrm>
            <a:off x="1822811" y="5925423"/>
            <a:ext cx="5472608" cy="722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900" dirty="0"/>
              <a:t>„Europejski Fundusz Rolny na rzecz Rozwoju Obszarów Wiejskich: Europa inwestująca w obszary wiejskie” </a:t>
            </a:r>
            <a:br>
              <a:rPr lang="pl-PL" sz="900" dirty="0"/>
            </a:br>
            <a:r>
              <a:rPr lang="pl-PL" sz="900" dirty="0"/>
              <a:t>„Instytucja Zarządzająca Programem Rozwoju Obszarów Wiejskich na lata 2014-2020 - Minister Rolnictwa i Rozwoju Wsi” </a:t>
            </a:r>
            <a:br>
              <a:rPr lang="pl-PL" sz="900" dirty="0"/>
            </a:br>
            <a:r>
              <a:rPr lang="pl-PL" sz="900" dirty="0"/>
              <a:t>„Operacja współfinansowana ze środków Unii Europejskiej w ramach Schematu II Pomocy Technicznej </a:t>
            </a:r>
            <a:br>
              <a:rPr lang="pl-PL" sz="900" dirty="0"/>
            </a:br>
            <a:r>
              <a:rPr lang="pl-PL" sz="900" dirty="0"/>
              <a:t>"Krajowa Sieć Obszarów Wiejskich" Programu Rozwoju Obszarów Wiejskich na lata 2014-2020" </a:t>
            </a:r>
            <a:br>
              <a:rPr lang="pl-PL" sz="900" dirty="0"/>
            </a:br>
            <a:r>
              <a:rPr lang="pl-PL" sz="900" dirty="0"/>
              <a:t>Projekt realizuje Kujawsko-Pomorski </a:t>
            </a:r>
            <a:r>
              <a:rPr lang="pl-PL" sz="900" dirty="0" smtClean="0"/>
              <a:t>Ośrodek </a:t>
            </a:r>
            <a:r>
              <a:rPr lang="pl-PL" sz="900" dirty="0"/>
              <a:t>Doradztwa Rolniczego w Minikowie</a:t>
            </a:r>
            <a:br>
              <a:rPr lang="pl-PL" sz="900" dirty="0"/>
            </a:br>
            <a:r>
              <a:rPr lang="pl-PL" sz="900" dirty="0"/>
              <a:t>„Treść </a:t>
            </a:r>
            <a:r>
              <a:rPr lang="pl-PL" sz="900" dirty="0" smtClean="0"/>
              <a:t>opracowała Maria Dreszer„</a:t>
            </a:r>
            <a:endParaRPr lang="pl-PL" sz="900" dirty="0"/>
          </a:p>
          <a:p>
            <a:endParaRPr lang="pl-PL" sz="900" dirty="0"/>
          </a:p>
        </p:txBody>
      </p:sp>
    </p:spTree>
    <p:extLst>
      <p:ext uri="{BB962C8B-B14F-4D97-AF65-F5344CB8AC3E}">
        <p14:creationId xmlns:p14="http://schemas.microsoft.com/office/powerpoint/2010/main" val="26818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pl-PL" sz="2800" dirty="0"/>
              <a:t>Definicja osoby niesamodzielnej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l-PL" sz="3600" dirty="0"/>
              <a:t>Dotychczas organizacje międzynarodowe tj. WHO, ONZ , Unia Europejska nie opracowały jednoznacznej definicji niesamodzielności.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pl-PL" sz="36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3600" dirty="0" smtClean="0"/>
              <a:t>W </a:t>
            </a:r>
            <a:r>
              <a:rPr lang="pl-PL" sz="3600" dirty="0"/>
              <a:t>krajowych przepisach prawnych niesamodzielność = niezdolności </a:t>
            </a: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smtClean="0"/>
              <a:t>do </a:t>
            </a:r>
            <a:r>
              <a:rPr lang="pl-PL" sz="3600" dirty="0"/>
              <a:t>samodzielnej egzystencji. </a:t>
            </a:r>
          </a:p>
          <a:p>
            <a:pPr algn="just">
              <a:lnSpc>
                <a:spcPct val="120000"/>
              </a:lnSpc>
            </a:pPr>
            <a:endParaRPr lang="pl-PL" sz="36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3600" dirty="0"/>
              <a:t>Ministerstwo Zdrowia w dokumencie pt. „Stan faktyczny i perspektywy rozwoju opieki długoterminowej w Polsce”, 2012 r. </a:t>
            </a:r>
            <a:r>
              <a:rPr lang="pl-PL" sz="3600" dirty="0" smtClean="0"/>
              <a:t> definiuje</a:t>
            </a:r>
            <a:endParaRPr lang="pl-PL" sz="36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3600" dirty="0"/>
              <a:t>„</a:t>
            </a:r>
            <a:r>
              <a:rPr lang="pl-PL" sz="3600" b="1" dirty="0"/>
              <a:t>Osoba niesamodzielna  </a:t>
            </a:r>
            <a:r>
              <a:rPr lang="pl-PL" sz="3600" b="1" dirty="0" smtClean="0"/>
              <a:t>to</a:t>
            </a:r>
            <a:r>
              <a:rPr lang="pl-PL" sz="3600" dirty="0" smtClean="0"/>
              <a:t> </a:t>
            </a:r>
            <a:r>
              <a:rPr lang="pl-PL" sz="3600" dirty="0"/>
              <a:t>osoba, która z powodu długotrwałego lub trwałego upośledzenia funkcji organizmu (niepełnosprawności) w następstwie choroby, urazu lub wieku, dla zaspokajania podstawowych potrzeb życiowych wymaga pomocy osoby drugiej ”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3600" dirty="0"/>
              <a:t>Niesamodzielność to stan przeciwny do samodzielności</a:t>
            </a:r>
          </a:p>
          <a:p>
            <a:pPr>
              <a:lnSpc>
                <a:spcPct val="12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043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91264" cy="576064"/>
          </a:xfrm>
        </p:spPr>
        <p:txBody>
          <a:bodyPr>
            <a:noAutofit/>
          </a:bodyPr>
          <a:lstStyle/>
          <a:p>
            <a:r>
              <a:rPr lang="pl-PL" sz="2800" dirty="0" smtClean="0"/>
              <a:t>System orzecznictwa w Polsce</a:t>
            </a:r>
            <a:endParaRPr lang="pl-PL" sz="28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0406302"/>
              </p:ext>
            </p:extLst>
          </p:nvPr>
        </p:nvGraphicFramePr>
        <p:xfrm>
          <a:off x="251521" y="758326"/>
          <a:ext cx="8712967" cy="5812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7810"/>
                <a:gridCol w="2396065"/>
                <a:gridCol w="2250850"/>
                <a:gridCol w="2178242"/>
              </a:tblGrid>
              <a:tr h="1064499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System orzecznictwa </a:t>
                      </a:r>
                    </a:p>
                    <a:p>
                      <a:pPr algn="ctr"/>
                      <a:r>
                        <a:rPr lang="pl-PL" sz="1600" dirty="0" smtClean="0"/>
                        <a:t>do 1991 r.</a:t>
                      </a:r>
                    </a:p>
                    <a:p>
                      <a:pPr algn="ctr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System  </a:t>
                      </a:r>
                      <a:r>
                        <a:rPr lang="pl-PL" sz="16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orzecznictwa </a:t>
                      </a:r>
                    </a:p>
                    <a:p>
                      <a:pPr marL="0" algn="ctr" defTabSz="914400" rtl="0" eaLnBrk="1" latinLnBrk="0" hangingPunct="1"/>
                      <a:r>
                        <a:rPr lang="pl-PL" sz="16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od</a:t>
                      </a:r>
                      <a:r>
                        <a:rPr lang="pl-PL" sz="1600" b="1" kern="1200" baseline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1991 roku</a:t>
                      </a:r>
                      <a:endParaRPr lang="pl-PL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System  orzecznictwa </a:t>
                      </a:r>
                    </a:p>
                    <a:p>
                      <a:pPr marL="0" algn="ctr" defTabSz="914400" rtl="0" eaLnBrk="1" latinLnBrk="0" hangingPunct="1"/>
                      <a:r>
                        <a:rPr lang="pl-PL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od 1991 roku</a:t>
                      </a:r>
                    </a:p>
                    <a:p>
                      <a:pPr marL="0" algn="just" defTabSz="914400" rtl="0" eaLnBrk="1" latinLnBrk="0" hangingPunct="1"/>
                      <a:endParaRPr lang="pl-PL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System  orzecznictwa od 1991 roku</a:t>
                      </a:r>
                    </a:p>
                    <a:p>
                      <a:pPr marL="0" algn="just" defTabSz="914400" rtl="0" eaLnBrk="1" latinLnBrk="0" hangingPunct="1"/>
                      <a:endParaRPr lang="pl-PL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07813"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/>
                        <a:t>Orzeczenia Komisji lekarskich</a:t>
                      </a:r>
                      <a:r>
                        <a:rPr lang="pl-PL" sz="1600" baseline="0" dirty="0" smtClean="0"/>
                        <a:t> </a:t>
                      </a:r>
                      <a:r>
                        <a:rPr lang="pl-PL" sz="1600" dirty="0" smtClean="0"/>
                        <a:t>ds. Inwalidztwa </a:t>
                      </a:r>
                      <a:br>
                        <a:rPr lang="pl-PL" sz="1600" dirty="0" smtClean="0"/>
                      </a:br>
                      <a:r>
                        <a:rPr lang="pl-PL" sz="1600" dirty="0" smtClean="0"/>
                        <a:t>i Zatrudnienia</a:t>
                      </a:r>
                    </a:p>
                    <a:p>
                      <a:pPr algn="l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/>
                        <a:t>Orzecznik ZUS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/>
                        <a:t>Powiatowe Zespoły ds. Orzekania o Stopniu niepełnosprawności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/>
                        <a:t>Orzecznik KRUS</a:t>
                      </a:r>
                      <a:endParaRPr lang="pl-PL" sz="1600" dirty="0"/>
                    </a:p>
                  </a:txBody>
                  <a:tcPr/>
                </a:tc>
              </a:tr>
              <a:tr h="1356389"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/>
                        <a:t>I grupa inwalidzka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/>
                        <a:t>Całkowita niezdolność do pracy oraz samodzielnej egzystencji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/>
                        <a:t>Znaczny stopień niepełnosprawności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/>
                        <a:t>Stała lub długotrwała niezdolność do pracy w gospodarstwie rolnym, wraz z prawem do zasiłku pielęgnacyjnego</a:t>
                      </a:r>
                      <a:endParaRPr lang="pl-PL" sz="1600" dirty="0"/>
                    </a:p>
                  </a:txBody>
                  <a:tcPr/>
                </a:tc>
              </a:tr>
              <a:tr h="577871"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/>
                        <a:t>II grupa inwalidzka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/>
                        <a:t>Całkowita niezdolność do pracy 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/>
                        <a:t>Umiarkowany 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/>
                        <a:t>Nie występuje odpowiednik II gr.</a:t>
                      </a:r>
                      <a:endParaRPr lang="pl-PL" sz="1600" dirty="0"/>
                    </a:p>
                  </a:txBody>
                  <a:tcPr/>
                </a:tc>
              </a:tr>
              <a:tr h="1499889"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/>
                        <a:t>III grupa inwalidzka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/>
                        <a:t>Częściowa niezdolność do pracy, celowość przekwalifikowania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/>
                        <a:t>lekki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/>
                        <a:t>Stała lub długotrwała niezdolność do pracy </a:t>
                      </a:r>
                    </a:p>
                    <a:p>
                      <a:pPr algn="l"/>
                      <a:r>
                        <a:rPr lang="pl-PL" sz="1600" dirty="0" smtClean="0"/>
                        <a:t>w gospodarstwie</a:t>
                      </a:r>
                      <a:r>
                        <a:rPr lang="pl-PL" sz="1600" baseline="0" dirty="0" smtClean="0"/>
                        <a:t> </a:t>
                      </a:r>
                      <a:r>
                        <a:rPr lang="pl-PL" sz="1600" dirty="0" smtClean="0"/>
                        <a:t>rolnym bez prawa do zasiłku pielęgnacyjnego</a:t>
                      </a:r>
                      <a:endParaRPr lang="pl-PL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900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764704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b="1" dirty="0"/>
              <a:t>Znaczny stopień niepełnosprawności</a:t>
            </a:r>
            <a:r>
              <a:rPr lang="pl-PL" dirty="0"/>
              <a:t>: osoba z naruszoną sprawnością organizmu, niezdolna do pracy albo zdolna do pracy jedynie w warunkach pracy </a:t>
            </a:r>
            <a:r>
              <a:rPr lang="pl-PL" dirty="0" smtClean="0"/>
              <a:t>chronionej </a:t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wymagająca, w celu pełnienia ról społecznych, stałej lub długotrwałej opieki i pomocy innych osób, w związku z niezdolnością do samodzielnej egzystencji. Obie przesłanki muszą wystąpić łącznie. </a:t>
            </a:r>
            <a:r>
              <a:rPr lang="pl-PL" i="1" u="sng" dirty="0"/>
              <a:t>Niezdolność do samodzielnej egzystencji </a:t>
            </a:r>
            <a:r>
              <a:rPr lang="pl-PL" dirty="0"/>
              <a:t>to naruszenie sprawności organizmu, które uniemożliwia danej osobie samodzielne zaspokajanie podstawowych potrzeb życiowych bez pomocy innych osób (samoobsługa, poruszanie się, komunikacja).</a:t>
            </a:r>
          </a:p>
          <a:p>
            <a:pPr lvl="0" algn="just"/>
            <a:endParaRPr lang="pl-PL" b="1" dirty="0" smtClean="0"/>
          </a:p>
          <a:p>
            <a:pPr lvl="0" algn="just"/>
            <a:r>
              <a:rPr lang="pl-PL" b="1" dirty="0" smtClean="0"/>
              <a:t>Umiarkowany </a:t>
            </a:r>
            <a:r>
              <a:rPr lang="pl-PL" b="1" dirty="0"/>
              <a:t>stopień niepełnosprawności</a:t>
            </a:r>
            <a:r>
              <a:rPr lang="pl-PL" dirty="0"/>
              <a:t>: osoba z naruszoną sprawnością organizmu, niezdolna do pracy albo zdolna do pracy jedynie w warunkach pracy chronionej lub wymagająca czasowej albo częściowej pomocy innych osób w celu pełnienia ról społecznych</a:t>
            </a:r>
            <a:r>
              <a:rPr lang="pl-PL" dirty="0" smtClean="0"/>
              <a:t>.</a:t>
            </a:r>
          </a:p>
          <a:p>
            <a:pPr lvl="0" algn="just"/>
            <a:endParaRPr lang="pl-PL" dirty="0"/>
          </a:p>
          <a:p>
            <a:pPr lvl="0" algn="just"/>
            <a:r>
              <a:rPr lang="pl-PL" b="1" dirty="0"/>
              <a:t>Lekki stopień niepełnosprawności</a:t>
            </a:r>
            <a:r>
              <a:rPr lang="pl-PL" dirty="0"/>
              <a:t>: osoba o naruszonej sprawności organizmu, która powoduje w sposób istotny obniżenie zdolności do wykonywania pracy, w porównaniu do zdolności, jaką wykazuje osoba o podobnych kwalifikacjach zawodowych z pełną sprawnością psychiczną i fizyczną, lub mająca ograniczenia w pełnieniu ról społecznych dające się kompensować przy pomocy wyposażenia w przedmioty ortopedyczne, środki pomocnicze lub środki techniczne. Te dwie przesłanki nie muszą występować łącznie, czyli posiadanie jednej z nich daje możliwość zaliczenia do stopnia lekkiego.</a:t>
            </a:r>
          </a:p>
        </p:txBody>
      </p:sp>
    </p:spTree>
    <p:extLst>
      <p:ext uri="{BB962C8B-B14F-4D97-AF65-F5344CB8AC3E}">
        <p14:creationId xmlns:p14="http://schemas.microsoft.com/office/powerpoint/2010/main" val="107297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003232" cy="648072"/>
          </a:xfrm>
        </p:spPr>
        <p:txBody>
          <a:bodyPr>
            <a:normAutofit/>
          </a:bodyPr>
          <a:lstStyle/>
          <a:p>
            <a:r>
              <a:rPr lang="pl-PL" sz="2800" dirty="0" smtClean="0"/>
              <a:t>Formy opieki osób niesamodzielnych</a:t>
            </a:r>
            <a:endParaRPr lang="pl-PL" sz="28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2899702"/>
              </p:ext>
            </p:extLst>
          </p:nvPr>
        </p:nvGraphicFramePr>
        <p:xfrm>
          <a:off x="611560" y="1124744"/>
          <a:ext cx="8208912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493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pl-PL" sz="2800" dirty="0" smtClean="0"/>
              <a:t>Przykłady działań samorządu województwa kujawsko-pomorskiego na rzecz osób niesamodzielnych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54461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1800" dirty="0" smtClean="0"/>
              <a:t>Ze środków RPO objęto dofinansowaniem:  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1800" dirty="0" smtClean="0"/>
          </a:p>
          <a:p>
            <a:pPr algn="just">
              <a:spcBef>
                <a:spcPts val="0"/>
              </a:spcBef>
              <a:buFont typeface="Wingdings" pitchFamily="2" charset="2"/>
              <a:buChar char="v"/>
            </a:pPr>
            <a:r>
              <a:rPr lang="pl-PL" sz="1600" dirty="0" smtClean="0"/>
              <a:t>Utworzenie </a:t>
            </a:r>
            <a:r>
              <a:rPr lang="pl-PL" sz="1600" b="1" dirty="0" smtClean="0"/>
              <a:t>41</a:t>
            </a:r>
            <a:r>
              <a:rPr lang="pl-PL" sz="1600" dirty="0" smtClean="0"/>
              <a:t> Domów Dziennego Pobytu, w których świadczone są usługi opiekuńcze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v"/>
            </a:pPr>
            <a:endParaRPr lang="pl-PL" sz="1600" dirty="0" smtClean="0"/>
          </a:p>
          <a:p>
            <a:pPr algn="just">
              <a:spcBef>
                <a:spcPts val="0"/>
              </a:spcBef>
              <a:buFont typeface="Wingdings" pitchFamily="2" charset="2"/>
              <a:buChar char="v"/>
            </a:pPr>
            <a:r>
              <a:rPr lang="pl-PL" sz="1600" dirty="0" smtClean="0"/>
              <a:t>Projekt „Zielona opieka”, „Opieka w zagrodzie” - </a:t>
            </a:r>
            <a:r>
              <a:rPr lang="pl-PL" sz="1600" b="1" dirty="0" smtClean="0"/>
              <a:t>28 </a:t>
            </a:r>
            <a:r>
              <a:rPr lang="pl-PL" sz="1600" dirty="0"/>
              <a:t>gospodarstw </a:t>
            </a:r>
            <a:r>
              <a:rPr lang="pl-PL" sz="1600" dirty="0" smtClean="0"/>
              <a:t>opiekuńczych </a:t>
            </a:r>
            <a:r>
              <a:rPr lang="pl-PL" sz="1600" b="1" dirty="0" smtClean="0"/>
              <a:t>150</a:t>
            </a:r>
            <a:r>
              <a:rPr lang="pl-PL" sz="1600" dirty="0" smtClean="0"/>
              <a:t> miejsc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1600" dirty="0" smtClean="0"/>
              <a:t>        ( z usług skorzystało </a:t>
            </a:r>
            <a:r>
              <a:rPr lang="pl-PL" sz="1600" b="1" dirty="0" smtClean="0"/>
              <a:t>393</a:t>
            </a:r>
            <a:r>
              <a:rPr lang="pl-PL" sz="1600" dirty="0" smtClean="0"/>
              <a:t> </a:t>
            </a:r>
            <a:r>
              <a:rPr lang="pl-PL" sz="1600" smtClean="0"/>
              <a:t>osób niesamodzielnych)</a:t>
            </a:r>
            <a:endParaRPr lang="pl-PL" sz="1600" dirty="0" smtClean="0"/>
          </a:p>
          <a:p>
            <a:pPr algn="just">
              <a:spcBef>
                <a:spcPts val="0"/>
              </a:spcBef>
              <a:buFont typeface="Wingdings" pitchFamily="2" charset="2"/>
              <a:buChar char="v"/>
            </a:pPr>
            <a:endParaRPr lang="pl-PL" sz="1600" dirty="0" smtClean="0"/>
          </a:p>
          <a:p>
            <a:pPr algn="just">
              <a:spcBef>
                <a:spcPts val="0"/>
              </a:spcBef>
              <a:buFont typeface="Wingdings" pitchFamily="2" charset="2"/>
              <a:buChar char="v"/>
            </a:pPr>
            <a:r>
              <a:rPr lang="pl-PL" sz="1600" dirty="0" err="1" smtClean="0"/>
              <a:t>Teleopiekę</a:t>
            </a:r>
            <a:r>
              <a:rPr lang="pl-PL" sz="1600" dirty="0" smtClean="0"/>
              <a:t> domową – </a:t>
            </a:r>
            <a:r>
              <a:rPr lang="pl-PL" sz="1600" b="1" dirty="0" smtClean="0"/>
              <a:t>210</a:t>
            </a:r>
            <a:r>
              <a:rPr lang="pl-PL" sz="1600" dirty="0" smtClean="0"/>
              <a:t> osób posiada bransoletki </a:t>
            </a:r>
            <a:r>
              <a:rPr lang="pl-PL" sz="1600" dirty="0"/>
              <a:t>życia </a:t>
            </a:r>
            <a:r>
              <a:rPr lang="pl-PL" sz="1600" dirty="0" smtClean="0"/>
              <a:t>– urządzenie </a:t>
            </a:r>
            <a:r>
              <a:rPr lang="pl-PL" sz="1600" dirty="0"/>
              <a:t>mobilne, </a:t>
            </a:r>
            <a:r>
              <a:rPr lang="pl-PL" sz="1600" dirty="0" smtClean="0"/>
              <a:t>na </a:t>
            </a:r>
            <a:r>
              <a:rPr lang="pl-PL" sz="1600" dirty="0"/>
              <a:t>których oparty jest system przywoływania pomocy </a:t>
            </a:r>
            <a:r>
              <a:rPr lang="pl-PL" sz="1600" dirty="0" smtClean="0"/>
              <a:t>oraz opiekę domową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v"/>
            </a:pPr>
            <a:endParaRPr lang="pl-PL" sz="1600" dirty="0" smtClean="0"/>
          </a:p>
          <a:p>
            <a:pPr algn="just">
              <a:spcBef>
                <a:spcPts val="0"/>
              </a:spcBef>
              <a:buFont typeface="Wingdings" pitchFamily="2" charset="2"/>
              <a:buChar char="v"/>
            </a:pPr>
            <a:r>
              <a:rPr lang="pl-PL" sz="1600" dirty="0" smtClean="0"/>
              <a:t>Tworzenie </a:t>
            </a:r>
            <a:r>
              <a:rPr lang="pl-PL" sz="1600" dirty="0"/>
              <a:t>i rozbudowę zakładów </a:t>
            </a:r>
            <a:r>
              <a:rPr lang="pl-PL" sz="1600" dirty="0" smtClean="0"/>
              <a:t>opiekuńczo-leczniczych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v"/>
            </a:pPr>
            <a:endParaRPr lang="pl-PL" sz="1600" dirty="0" smtClean="0"/>
          </a:p>
          <a:p>
            <a:pPr algn="just">
              <a:spcBef>
                <a:spcPts val="0"/>
              </a:spcBef>
              <a:buFont typeface="Wingdings" pitchFamily="2" charset="2"/>
              <a:buChar char="v"/>
            </a:pPr>
            <a:r>
              <a:rPr lang="pl-PL" sz="1600" dirty="0" smtClean="0"/>
              <a:t>W 25 gminach, na terenach wiejskich sieć </a:t>
            </a:r>
            <a:r>
              <a:rPr lang="pl-PL" sz="1600" dirty="0"/>
              <a:t>dziennej opieki </a:t>
            </a:r>
            <a:r>
              <a:rPr lang="pl-PL" sz="1600" dirty="0" smtClean="0"/>
              <a:t>domowej dla </a:t>
            </a:r>
            <a:r>
              <a:rPr lang="pl-PL" sz="1600" b="1" dirty="0" smtClean="0"/>
              <a:t>180</a:t>
            </a:r>
            <a:r>
              <a:rPr lang="pl-PL" sz="1600" dirty="0" smtClean="0"/>
              <a:t> osób niesamodzielnych oraz </a:t>
            </a:r>
            <a:r>
              <a:rPr lang="pl-PL" sz="1600" b="1" dirty="0" smtClean="0"/>
              <a:t>36</a:t>
            </a:r>
            <a:r>
              <a:rPr lang="pl-PL" sz="1600" dirty="0" smtClean="0"/>
              <a:t> opiekunów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v"/>
            </a:pPr>
            <a:endParaRPr lang="pl-PL" sz="1600" dirty="0"/>
          </a:p>
          <a:p>
            <a:pPr algn="just">
              <a:spcBef>
                <a:spcPts val="0"/>
              </a:spcBef>
              <a:buFont typeface="Wingdings" pitchFamily="2" charset="2"/>
              <a:buChar char="v"/>
            </a:pPr>
            <a:r>
              <a:rPr lang="pl-PL" sz="1600" dirty="0" smtClean="0"/>
              <a:t>W 11 miastach, system </a:t>
            </a:r>
            <a:r>
              <a:rPr lang="pl-PL" sz="1600" dirty="0"/>
              <a:t>pomocy </a:t>
            </a:r>
            <a:r>
              <a:rPr lang="pl-PL" sz="1600" dirty="0" smtClean="0"/>
              <a:t>sąsiedzkiej 88 opiekunów dla </a:t>
            </a:r>
            <a:r>
              <a:rPr lang="pl-PL" sz="1600" b="1" dirty="0" smtClean="0"/>
              <a:t>120 </a:t>
            </a:r>
            <a:r>
              <a:rPr lang="pl-PL" sz="1600" dirty="0" smtClean="0"/>
              <a:t>osób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v"/>
            </a:pPr>
            <a:endParaRPr lang="pl-PL" sz="1600" dirty="0" smtClean="0"/>
          </a:p>
          <a:p>
            <a:pPr algn="just">
              <a:spcBef>
                <a:spcPts val="0"/>
              </a:spcBef>
              <a:buFont typeface="Wingdings" pitchFamily="2" charset="2"/>
              <a:buChar char="v"/>
            </a:pPr>
            <a:r>
              <a:rPr lang="pl-PL" sz="1600" dirty="0" smtClean="0"/>
              <a:t>Systemu </a:t>
            </a:r>
            <a:r>
              <a:rPr lang="pl-PL" sz="1600" dirty="0"/>
              <a:t>wsparcia dla tzw. opiekunów </a:t>
            </a:r>
            <a:r>
              <a:rPr lang="pl-PL" sz="1600" dirty="0" smtClean="0"/>
              <a:t>faktycznych poprzez wypożyczalnie </a:t>
            </a:r>
            <a:r>
              <a:rPr lang="pl-PL" sz="1600" dirty="0"/>
              <a:t>sprzętu pielęgnacyjnego w Bydgoszczy, Toruniu, Włocławku i Grudziądzu, szkolenia, domowe wizyty instruktażowe, grupa wsparcia, „polityka </a:t>
            </a:r>
            <a:r>
              <a:rPr lang="pl-PL" sz="1600" dirty="0" err="1" smtClean="0"/>
              <a:t>wytchnieniowa</a:t>
            </a:r>
            <a:r>
              <a:rPr lang="pl-PL" sz="1600" dirty="0" smtClean="0"/>
              <a:t>”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1600" dirty="0"/>
          </a:p>
          <a:p>
            <a:pPr marL="0" indent="0" algn="just">
              <a:spcBef>
                <a:spcPts val="0"/>
              </a:spcBef>
              <a:buFont typeface="Wingdings" pitchFamily="2" charset="2"/>
              <a:buChar char="v"/>
            </a:pPr>
            <a:r>
              <a:rPr lang="pl-PL" sz="1600" dirty="0" smtClean="0"/>
              <a:t>Utworzenie Regionalnego </a:t>
            </a:r>
            <a:r>
              <a:rPr lang="pl-PL" sz="1600" dirty="0"/>
              <a:t>Centrum Informacji Senioralnej i </a:t>
            </a:r>
            <a:r>
              <a:rPr lang="pl-PL" sz="1600" dirty="0" smtClean="0"/>
              <a:t>portal </a:t>
            </a:r>
            <a:r>
              <a:rPr lang="pl-PL" sz="1600" dirty="0" smtClean="0">
                <a:hlinkClick r:id="rId2"/>
              </a:rPr>
              <a:t>www.infosenior.rops.torun.pl</a:t>
            </a:r>
            <a:r>
              <a:rPr lang="pl-PL" sz="1600" b="1" dirty="0"/>
              <a:t> </a:t>
            </a:r>
            <a:endParaRPr lang="pl-PL" sz="1600" b="1" dirty="0" smtClean="0"/>
          </a:p>
          <a:p>
            <a:pPr marL="0" indent="0" algn="just">
              <a:buNone/>
            </a:pPr>
            <a:endParaRPr lang="pl-PL" sz="1800" dirty="0" smtClean="0"/>
          </a:p>
          <a:p>
            <a:pPr>
              <a:buFont typeface="Wingdings" pitchFamily="2" charset="2"/>
              <a:buChar char="q"/>
            </a:pP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73330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dirty="0" smtClean="0"/>
              <a:t>Przykłady działania </a:t>
            </a:r>
            <a:r>
              <a:rPr lang="pl-PL" sz="2800" dirty="0"/>
              <a:t>samorządu województwa </a:t>
            </a:r>
            <a:r>
              <a:rPr lang="pl-PL" sz="2800" dirty="0" smtClean="0"/>
              <a:t>kujawsko-pomorskiego </a:t>
            </a:r>
            <a:r>
              <a:rPr lang="pl-PL" sz="2800" dirty="0"/>
              <a:t>na rzecz osób </a:t>
            </a:r>
            <a:r>
              <a:rPr lang="pl-PL" sz="2800" dirty="0" smtClean="0"/>
              <a:t>niesamodzielnych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000" dirty="0" smtClean="0"/>
              <a:t>Z budżetu województwa dofinansowano: </a:t>
            </a:r>
          </a:p>
          <a:p>
            <a:pPr marL="0" indent="0" algn="just">
              <a:buNone/>
            </a:pPr>
            <a:endParaRPr lang="pl-PL" sz="2000" dirty="0" smtClean="0"/>
          </a:p>
          <a:p>
            <a:pPr marL="0" indent="0" algn="just">
              <a:buNone/>
            </a:pPr>
            <a:r>
              <a:rPr lang="pl-PL" sz="2000" dirty="0" smtClean="0"/>
              <a:t>Programy profilaktyczne dla osób w wieku 60+</a:t>
            </a:r>
          </a:p>
          <a:p>
            <a:pPr algn="just">
              <a:buFont typeface="Wingdings" pitchFamily="2" charset="2"/>
              <a:buChar char="v"/>
            </a:pPr>
            <a:r>
              <a:rPr lang="pl-PL" sz="2000" dirty="0" smtClean="0"/>
              <a:t>Program zapobiegania upadkom – 1000 osób</a:t>
            </a:r>
          </a:p>
          <a:p>
            <a:pPr algn="just">
              <a:buFont typeface="Wingdings" pitchFamily="2" charset="2"/>
              <a:buChar char="v"/>
            </a:pPr>
            <a:r>
              <a:rPr lang="pl-PL" sz="2000" dirty="0"/>
              <a:t> </a:t>
            </a:r>
            <a:r>
              <a:rPr lang="pl-PL" sz="2000" dirty="0" smtClean="0"/>
              <a:t>Szczepienia </a:t>
            </a:r>
            <a:r>
              <a:rPr lang="pl-PL" sz="2000" dirty="0"/>
              <a:t>przeciw pneumokokom </a:t>
            </a:r>
            <a:r>
              <a:rPr lang="pl-PL" sz="2000" dirty="0" smtClean="0"/>
              <a:t>– ok. 1 800 </a:t>
            </a:r>
            <a:r>
              <a:rPr lang="pl-PL" sz="2000" dirty="0"/>
              <a:t>osób </a:t>
            </a:r>
            <a:endParaRPr lang="pl-PL" sz="2000" dirty="0" smtClean="0"/>
          </a:p>
          <a:p>
            <a:pPr algn="just">
              <a:buFont typeface="Wingdings" pitchFamily="2" charset="2"/>
              <a:buChar char="v"/>
            </a:pPr>
            <a:r>
              <a:rPr lang="pl-PL" sz="2000" dirty="0" smtClean="0"/>
              <a:t>Badania </a:t>
            </a:r>
            <a:r>
              <a:rPr lang="pl-PL" sz="2000" dirty="0"/>
              <a:t>przesiewowe w kierunku tętniaka aorty brzusznej </a:t>
            </a:r>
            <a:r>
              <a:rPr lang="pl-PL" sz="2000" dirty="0" smtClean="0"/>
              <a:t>- 900 mężczyzn</a:t>
            </a:r>
          </a:p>
          <a:p>
            <a:pPr marL="0" indent="0" algn="just">
              <a:buNone/>
            </a:pPr>
            <a:endParaRPr lang="pl-PL" sz="2000" dirty="0" smtClean="0"/>
          </a:p>
          <a:p>
            <a:pPr marL="0" indent="0" algn="just">
              <a:buNone/>
            </a:pPr>
            <a:r>
              <a:rPr lang="pl-PL" sz="2000" dirty="0" smtClean="0"/>
              <a:t>Działania  organizacji pozarządowych w ramach otwartych konkursów ofert :</a:t>
            </a:r>
          </a:p>
          <a:p>
            <a:pPr algn="just">
              <a:buFont typeface="Wingdings" pitchFamily="2" charset="2"/>
              <a:buChar char="v"/>
            </a:pPr>
            <a:r>
              <a:rPr lang="pl-PL" sz="2000" dirty="0" smtClean="0"/>
              <a:t>„</a:t>
            </a:r>
            <a:r>
              <a:rPr lang="pl-PL" sz="2000" dirty="0"/>
              <a:t>Wspieranie aktywizacji i integracji społecznej seniorów</a:t>
            </a:r>
            <a:r>
              <a:rPr lang="pl-PL" sz="2000" dirty="0" smtClean="0"/>
              <a:t>”</a:t>
            </a:r>
          </a:p>
          <a:p>
            <a:pPr algn="just">
              <a:buFont typeface="Wingdings" pitchFamily="2" charset="2"/>
              <a:buChar char="v"/>
            </a:pPr>
            <a:r>
              <a:rPr lang="pl-PL" sz="2000" dirty="0" smtClean="0"/>
              <a:t> „Zwiększenie </a:t>
            </a:r>
            <a:r>
              <a:rPr lang="pl-PL" sz="2000" dirty="0"/>
              <a:t>dostępu osób z niepełnosprawnością do lecznictwa specjalistycznego, terapii i </a:t>
            </a:r>
            <a:r>
              <a:rPr lang="pl-PL" sz="2000" dirty="0" smtClean="0"/>
              <a:t>rehabilitacji” </a:t>
            </a:r>
          </a:p>
          <a:p>
            <a:pPr marL="0" indent="0" algn="just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69817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100" dirty="0" smtClean="0"/>
              <a:t>Przykłady działania </a:t>
            </a:r>
            <a:r>
              <a:rPr lang="pl-PL" sz="3100" dirty="0"/>
              <a:t>samorządu </a:t>
            </a:r>
            <a:r>
              <a:rPr lang="pl-PL" sz="3100" dirty="0" smtClean="0"/>
              <a:t>województwa kujawsko-pomorskiego </a:t>
            </a:r>
            <a:r>
              <a:rPr lang="pl-PL" sz="3100" dirty="0"/>
              <a:t>na rzecz osób </a:t>
            </a:r>
            <a:r>
              <a:rPr lang="pl-PL" sz="3100" dirty="0" smtClean="0"/>
              <a:t>niesamodzielnych</a:t>
            </a:r>
            <a:endParaRPr lang="pl-PL" sz="31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smtClean="0"/>
              <a:t>Ze środków PFRON dofinansowano:</a:t>
            </a:r>
          </a:p>
          <a:p>
            <a:pPr algn="just">
              <a:buFont typeface="Wingdings" pitchFamily="2" charset="2"/>
              <a:buChar char="v"/>
            </a:pPr>
            <a:r>
              <a:rPr lang="pl-PL" sz="2000" dirty="0" smtClean="0"/>
              <a:t>Roboty budowlane obiektów służących rehabilitacji osób niepełnosprawnych</a:t>
            </a:r>
          </a:p>
          <a:p>
            <a:pPr algn="just">
              <a:buFont typeface="Wingdings" pitchFamily="2" charset="2"/>
              <a:buChar char="v"/>
            </a:pPr>
            <a:r>
              <a:rPr lang="pl-PL" sz="2000" dirty="0" smtClean="0"/>
              <a:t>Organizowanie </a:t>
            </a:r>
            <a:r>
              <a:rPr lang="pl-PL" sz="2000" dirty="0"/>
              <a:t>i prowadzenie szkoleń, kursów, warsztatów dla osób </a:t>
            </a:r>
            <a:r>
              <a:rPr lang="pl-PL" sz="2000" dirty="0" smtClean="0"/>
              <a:t>z niepełnosprawnością</a:t>
            </a:r>
            <a:r>
              <a:rPr lang="pl-PL" sz="2000" dirty="0"/>
              <a:t>, grup środowiskowego wsparcia oraz zespołów aktywności społecznej dla osób niepełnosprawnych – aktywizujących zawodowo i społecznie </a:t>
            </a:r>
            <a:r>
              <a:rPr lang="pl-PL" sz="2000" dirty="0" smtClean="0"/>
              <a:t>te osoby </a:t>
            </a:r>
          </a:p>
          <a:p>
            <a:pPr algn="just">
              <a:buFont typeface="Wingdings" pitchFamily="2" charset="2"/>
              <a:buChar char="v"/>
            </a:pPr>
            <a:r>
              <a:rPr lang="pl-PL" sz="2000" dirty="0" smtClean="0"/>
              <a:t>Prowadzenie </a:t>
            </a:r>
            <a:r>
              <a:rPr lang="pl-PL" sz="2000" dirty="0"/>
              <a:t>grupowych i indywidualnych zajęć psychologicznych, pedagogicznych, logopedycznych, neurologopedycznych, terapii behawioralnej, terapii sensorycznej, zajęć fizjoterapeutycznych oraz masaży </a:t>
            </a:r>
            <a:r>
              <a:rPr lang="pl-PL" sz="2000" dirty="0" smtClean="0"/>
              <a:t>terapeutyczno - leczniczych</a:t>
            </a:r>
            <a:r>
              <a:rPr lang="pl-PL" sz="2000" dirty="0"/>
              <a:t>, które: - rozwijają umiejętności sprawnego komunikowania się z otoczeniem osób z uszkodzeniami słuchu, mowy,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z </a:t>
            </a:r>
            <a:r>
              <a:rPr lang="pl-PL" sz="2000" dirty="0"/>
              <a:t>autyzmem i z niepełnosprawnością </a:t>
            </a:r>
            <a:r>
              <a:rPr lang="pl-PL" sz="2000" dirty="0" smtClean="0"/>
              <a:t>intelektualną</a:t>
            </a:r>
          </a:p>
          <a:p>
            <a:pPr algn="just">
              <a:buFont typeface="Wingdings" pitchFamily="2" charset="2"/>
              <a:buChar char="v"/>
            </a:pPr>
            <a:r>
              <a:rPr lang="pl-PL" sz="2000" dirty="0" smtClean="0"/>
              <a:t>Świadczenie </a:t>
            </a:r>
            <a:r>
              <a:rPr lang="pl-PL" sz="2000" dirty="0"/>
              <a:t>usług wspierających, które mają na celu umożliwienie lub wspomaganie niezależnego życia osób niepełnosprawnych, w szczególności usług asystencji osobistej</a:t>
            </a:r>
            <a:endParaRPr lang="pl-PL" sz="2000" dirty="0" smtClean="0"/>
          </a:p>
          <a:p>
            <a:pPr>
              <a:buFont typeface="Wingdings" pitchFamily="2" charset="2"/>
              <a:buChar char="q"/>
            </a:pPr>
            <a:endParaRPr lang="pl-PL" sz="2800" dirty="0" smtClean="0"/>
          </a:p>
          <a:p>
            <a:pPr marL="0" indent="0">
              <a:buNone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04992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936</Words>
  <Application>Microsoft Office PowerPoint</Application>
  <PresentationFormat>Pokaz na ekranie (4:3)</PresentationFormat>
  <Paragraphs>158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Prezentacja programu PowerPoint</vt:lpstr>
      <vt:lpstr>Prezentacja programu PowerPoint</vt:lpstr>
      <vt:lpstr>Definicja osoby niesamodzielnej</vt:lpstr>
      <vt:lpstr>System orzecznictwa w Polsce</vt:lpstr>
      <vt:lpstr>Prezentacja programu PowerPoint</vt:lpstr>
      <vt:lpstr>Formy opieki osób niesamodzielnych</vt:lpstr>
      <vt:lpstr>Przykłady działań samorządu województwa kujawsko-pomorskiego na rzecz osób niesamodzielnych</vt:lpstr>
      <vt:lpstr>Przykłady działania samorządu województwa kujawsko-pomorskiego na rzecz osób niesamodzielnych</vt:lpstr>
      <vt:lpstr>Przykłady działania samorządu województwa kujawsko-pomorskiego na rzecz osób niesamodzielnych</vt:lpstr>
      <vt:lpstr>Rodzaje oraz formy komunikowania się z osobą niesamodzielną</vt:lpstr>
      <vt:lpstr>Predyspozycje opiekuna, asystenta</vt:lpstr>
      <vt:lpstr>Wymogi dla organizacji, instytucji udzielających pomocy</vt:lpstr>
      <vt:lpstr>Przepisy prawne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Doradca</dc:creator>
  <cp:lastModifiedBy>Maria Dreszer</cp:lastModifiedBy>
  <cp:revision>107</cp:revision>
  <dcterms:created xsi:type="dcterms:W3CDTF">2019-09-16T05:35:26Z</dcterms:created>
  <dcterms:modified xsi:type="dcterms:W3CDTF">2019-09-25T08:11:36Z</dcterms:modified>
</cp:coreProperties>
</file>