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8"/>
  </p:notesMasterIdLst>
  <p:handoutMasterIdLst>
    <p:handoutMasterId r:id="rId29"/>
  </p:handout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</p:sldIdLst>
  <p:sldSz cx="9144000" cy="6858000" type="screen4x3"/>
  <p:notesSz cx="7559675" cy="106918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28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3" name="Symbol zastępczy daty 2"/>
          <p:cNvSpPr txBox="1">
            <a:spLocks noGrp="1"/>
          </p:cNvSpPr>
          <p:nvPr>
            <p:ph type="dt" sz="quarter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4" name="Symbol zastępczy stopki 3"/>
          <p:cNvSpPr txBox="1">
            <a:spLocks noGrp="1"/>
          </p:cNvSpPr>
          <p:nvPr>
            <p:ph type="ftr" sz="quarter" idx="2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b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5" name="Symbol zastępczy numeru slajdu 4"/>
          <p:cNvSpPr txBox="1">
            <a:spLocks noGrp="1"/>
          </p:cNvSpPr>
          <p:nvPr>
            <p:ph type="sldNum" sz="quarter" idx="3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b" anchorCtr="0" compatLnSpc="0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56BC067-DB83-48D1-9DBB-298C9DBB010C}" type="slidenum">
              <a:t>‹#›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7482656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17"/>
            <a:ext cx="5345280" cy="4008958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3"/>
          </p:nvPr>
        </p:nvSpPr>
        <p:spPr>
          <a:xfrm>
            <a:off x="755998" y="5078522"/>
            <a:ext cx="6047640" cy="48110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/>
            <a:endParaRPr lang="pl-PL"/>
          </a:p>
        </p:txBody>
      </p:sp>
      <p:sp>
        <p:nvSpPr>
          <p:cNvPr id="4" name="Symbol zastępczy nagłówka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4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5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F2DF6679-FCEF-43FC-892D-D94DCF632DDC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2227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5999" marR="0" lvl="0" indent="-215999" defTabSz="914400" rtl="0" fontAlgn="auto" hangingPunct="0">
      <a:lnSpc>
        <a:spcPct val="100000"/>
      </a:lnSpc>
      <a:spcBef>
        <a:spcPts val="0"/>
      </a:spcBef>
      <a:spcAft>
        <a:spcPts val="0"/>
      </a:spcAft>
      <a:buNone/>
      <a:tabLst/>
      <a:defRPr lang="pl-PL" sz="2000" b="0" i="0" u="none" strike="noStrike" kern="1200" cap="none" spc="0" baseline="0">
        <a:solidFill>
          <a:srgbClr val="000000"/>
        </a:solidFill>
        <a:uFillTx/>
        <a:latin typeface="Arial" pitchFamily="18"/>
        <a:ea typeface="Microsoft YaHei" pitchFamily="2"/>
        <a:cs typeface="Ari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318" cy="5338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DC09624-E907-4325-B2E5-A21645DC3163}" type="slidenum">
              <a:t>1</a:t>
            </a:fld>
            <a:endParaRPr lang="pl-PL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325E933-C359-47DA-AC1A-7764D21C394A}" type="slidenum">
              <a:t>1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7000" y="812517"/>
            <a:ext cx="5344924" cy="4008601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5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274" cy="4810676"/>
          </a:xfrm>
        </p:spPr>
        <p:txBody>
          <a:bodyPr lIns="90004" tIns="44997" rIns="90004" bIns="44997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34AC6A0-7948-4F58-9DAA-B71CE46EA0CA}" type="slidenum">
              <a:t>10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Symbol zastępczy obrazu slajdu 1"/>
          <p:cNvSpPr>
            <a:spLocks noGrp="1" noRot="1" noChangeAspect="1"/>
          </p:cNvSpPr>
          <p:nvPr>
            <p:ph type="sldImg"/>
          </p:nvPr>
        </p:nvSpPr>
        <p:spPr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4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755641" y="5078522"/>
            <a:ext cx="6047274" cy="4810676"/>
          </a:xfrm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318" cy="5338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F9EA3F8-1D1C-413D-9D7E-9D6195721328}" type="slidenum">
              <a:t>11</a:t>
            </a:fld>
            <a:endParaRPr lang="pl-PL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1D75580-10CF-437B-AAE6-A43C69BD89FE}" type="slidenum">
              <a:t>11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5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274" cy="4810676"/>
          </a:xfrm>
        </p:spPr>
        <p:txBody>
          <a:bodyPr lIns="90004" tIns="44997" rIns="90004" bIns="44997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318" cy="5338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A3E6E6D-B7C1-470B-A094-87446BC02950}" type="slidenum">
              <a:t>12</a:t>
            </a:fld>
            <a:endParaRPr lang="pl-PL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6754EC7-650C-44C9-A5DC-AA8F6357904A}" type="slidenum">
              <a:t>12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7000" y="812517"/>
            <a:ext cx="5344924" cy="4008601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5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274" cy="4810676"/>
          </a:xfrm>
        </p:spPr>
        <p:txBody>
          <a:bodyPr lIns="90004" tIns="44997" rIns="90004" bIns="44997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318" cy="5338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3EF1BF8-DF8F-4380-B900-078CA90328D2}" type="slidenum">
              <a:t>13</a:t>
            </a:fld>
            <a:endParaRPr lang="pl-PL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C1AEEF7-9453-4055-905C-3F01D4D9CED3}" type="slidenum">
              <a:t>13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7000" y="812517"/>
            <a:ext cx="5344924" cy="4008601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5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274" cy="4810676"/>
          </a:xfrm>
        </p:spPr>
        <p:txBody>
          <a:bodyPr lIns="90004" tIns="44997" rIns="90004" bIns="44997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318" cy="5338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AF6109E-732D-4D9A-BF74-21AC77ED6CEB}" type="slidenum">
              <a:t>14</a:t>
            </a:fld>
            <a:endParaRPr lang="pl-PL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17B0DD6-ED2D-4971-AD0F-7D9AF6647146}" type="slidenum">
              <a:t>14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7000" y="812517"/>
            <a:ext cx="5344924" cy="4008601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5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274" cy="4810676"/>
          </a:xfrm>
        </p:spPr>
        <p:txBody>
          <a:bodyPr lIns="90004" tIns="44997" rIns="90004" bIns="44997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318" cy="5338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2533DE2-3237-4B7B-AEFB-2595502D632C}" type="slidenum">
              <a:t>15</a:t>
            </a:fld>
            <a:endParaRPr lang="pl-PL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68D6F8E-F712-4361-8F09-32DB9FEC71F9}" type="slidenum">
              <a:t>15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7000" y="812517"/>
            <a:ext cx="5344924" cy="4008601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5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274" cy="4810676"/>
          </a:xfrm>
        </p:spPr>
        <p:txBody>
          <a:bodyPr lIns="90004" tIns="44997" rIns="90004" bIns="44997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318" cy="5338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A7514A7-D071-4560-8D95-53239200F747}" type="slidenum">
              <a:t>16</a:t>
            </a:fld>
            <a:endParaRPr lang="pl-PL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ED65DF7-0CC7-4B75-BA41-D110D2451B61}" type="slidenum">
              <a:t>16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7000" y="812517"/>
            <a:ext cx="5344924" cy="4008601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5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274" cy="4810676"/>
          </a:xfrm>
        </p:spPr>
        <p:txBody>
          <a:bodyPr lIns="90004" tIns="44997" rIns="90004" bIns="44997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318" cy="5338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3BFD4B6-8CE0-40CE-89F5-33CC8772C541}" type="slidenum">
              <a:t>17</a:t>
            </a:fld>
            <a:endParaRPr lang="pl-PL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0E53658-B292-4033-82A5-1D032CE64C9F}" type="slidenum">
              <a:t>17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7000" y="812517"/>
            <a:ext cx="5344924" cy="4008601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5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274" cy="4810676"/>
          </a:xfrm>
        </p:spPr>
        <p:txBody>
          <a:bodyPr lIns="90004" tIns="44997" rIns="90004" bIns="44997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318" cy="5338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F785528-4167-4306-9747-44E73C55D8EE}" type="slidenum">
              <a:t>18</a:t>
            </a:fld>
            <a:endParaRPr lang="pl-PL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FD793DD-6EAA-43D0-9FCA-28EBDA7F493E}" type="slidenum">
              <a:t>18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7000" y="812517"/>
            <a:ext cx="5344924" cy="4008601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5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274" cy="4810676"/>
          </a:xfrm>
        </p:spPr>
        <p:txBody>
          <a:bodyPr lIns="90004" tIns="44997" rIns="90004" bIns="44997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318" cy="5338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2E4BAEF-4AE5-4F9D-ACD6-FD4B383B709E}" type="slidenum">
              <a:t>19</a:t>
            </a:fld>
            <a:endParaRPr lang="pl-PL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FF0C9D5-4CEB-4460-A965-1D826C7A0BEE}" type="slidenum">
              <a:t>19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7000" y="812517"/>
            <a:ext cx="5344924" cy="4008601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5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274" cy="4810676"/>
          </a:xfrm>
        </p:spPr>
        <p:txBody>
          <a:bodyPr lIns="90004" tIns="44997" rIns="90004" bIns="44997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318" cy="5338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FA7BC72-3E96-433C-9A99-B2D7D9933EBF}" type="slidenum">
              <a:t>2</a:t>
            </a:fld>
            <a:endParaRPr lang="pl-PL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0776F4-9F9B-480C-9F2B-BBE043E7512A}" type="slidenum">
              <a:t>2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1"/>
            <a:ext cx="5345116" cy="4008436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5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274" cy="4810676"/>
          </a:xfrm>
        </p:spPr>
        <p:txBody>
          <a:bodyPr lIns="90004" tIns="44997" rIns="90004" bIns="44997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318" cy="5338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26E90E5-CA2D-4D55-B6E8-19899754ABBA}" type="slidenum">
              <a:t>20</a:t>
            </a:fld>
            <a:endParaRPr lang="pl-PL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98F6F97-C298-42D0-8827-261D2819E413}" type="slidenum">
              <a:t>20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7000" y="812517"/>
            <a:ext cx="5344924" cy="4008601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5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274" cy="4810676"/>
          </a:xfrm>
        </p:spPr>
        <p:txBody>
          <a:bodyPr lIns="90004" tIns="44997" rIns="90004" bIns="44997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318" cy="5338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E216B9C-B4C2-414A-9987-4C066598E7F1}" type="slidenum">
              <a:t>21</a:t>
            </a:fld>
            <a:endParaRPr lang="pl-PL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3909D93-457F-46F7-A434-E897CA8905F3}" type="slidenum">
              <a:t>21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7000" y="812517"/>
            <a:ext cx="5344924" cy="4008601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5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274" cy="4810676"/>
          </a:xfrm>
        </p:spPr>
        <p:txBody>
          <a:bodyPr lIns="90004" tIns="44997" rIns="90004" bIns="44997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318" cy="5338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3309C86-368A-499D-92F2-2A4EE5272CA9}" type="slidenum">
              <a:t>22</a:t>
            </a:fld>
            <a:endParaRPr lang="pl-PL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8AC271A-9F7B-4DE8-AFE6-9C555B93AFE3}" type="slidenum">
              <a:t>22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7000" y="812517"/>
            <a:ext cx="5344924" cy="4008601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5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274" cy="4810676"/>
          </a:xfrm>
        </p:spPr>
        <p:txBody>
          <a:bodyPr lIns="90004" tIns="44997" rIns="90004" bIns="44997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318" cy="5338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6631F5C-595D-49FC-BEF8-BD2146EB7E58}" type="slidenum">
              <a:t>23</a:t>
            </a:fld>
            <a:endParaRPr lang="pl-PL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4F53BB6-45E6-45D6-A109-63AEDD7B147A}" type="slidenum">
              <a:t>23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7000" y="812517"/>
            <a:ext cx="5344924" cy="4008601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5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274" cy="4810676"/>
          </a:xfrm>
        </p:spPr>
        <p:txBody>
          <a:bodyPr lIns="90004" tIns="44997" rIns="90004" bIns="44997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318" cy="5338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FADDE4F-367E-48D4-9E52-1381B9BCE32B}" type="slidenum">
              <a:t>24</a:t>
            </a:fld>
            <a:endParaRPr lang="pl-PL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87BA6BF-6390-40E2-8C76-8D33F50386A5}" type="slidenum">
              <a:t>24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7000" y="812517"/>
            <a:ext cx="5344924" cy="4008601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5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274" cy="4810676"/>
          </a:xfrm>
        </p:spPr>
        <p:txBody>
          <a:bodyPr lIns="90004" tIns="44997" rIns="90004" bIns="44997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318" cy="5338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05F05C1-18B1-4D92-A55B-9E04EC5C53DA}" type="slidenum">
              <a:t>3</a:t>
            </a:fld>
            <a:endParaRPr lang="pl-PL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381BF21-12D2-42B8-A53A-06D66C73735D}" type="slidenum">
              <a:t>3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7000" y="812517"/>
            <a:ext cx="5344924" cy="4008601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5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274" cy="4810676"/>
          </a:xfrm>
        </p:spPr>
        <p:txBody>
          <a:bodyPr lIns="90004" tIns="44997" rIns="90004" bIns="44997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318" cy="5338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321BEB1-B9E1-4B80-906E-A63BE9D76673}" type="slidenum">
              <a:t>4</a:t>
            </a:fld>
            <a:endParaRPr lang="pl-PL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3186447-06AD-47B2-B983-90FC64EB2DF0}" type="slidenum">
              <a:t>4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7000" y="812517"/>
            <a:ext cx="5344924" cy="4008601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5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274" cy="4810676"/>
          </a:xfrm>
        </p:spPr>
        <p:txBody>
          <a:bodyPr lIns="90004" tIns="44997" rIns="90004" bIns="44997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318" cy="5338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2264851-10DB-4D30-9D55-968D2E353D81}" type="slidenum">
              <a:t>5</a:t>
            </a:fld>
            <a:endParaRPr lang="pl-PL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869E560-B50F-4BC6-A752-4C8EA9743FF6}" type="slidenum">
              <a:t>5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7000" y="812517"/>
            <a:ext cx="5344924" cy="4008601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5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274" cy="4810676"/>
          </a:xfrm>
        </p:spPr>
        <p:txBody>
          <a:bodyPr lIns="90004" tIns="44997" rIns="90004" bIns="44997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318" cy="5338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C9E4B0E-FB4A-40FB-A497-3B4EFC9FEB26}" type="slidenum">
              <a:t>6</a:t>
            </a:fld>
            <a:endParaRPr lang="pl-PL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03C6FCA-EF42-42AF-82ED-BC539D9D6BB7}" type="slidenum">
              <a:t>6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6643" y="812883"/>
            <a:ext cx="5344924" cy="4008235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5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274" cy="4810676"/>
          </a:xfrm>
        </p:spPr>
        <p:txBody>
          <a:bodyPr lIns="90004" tIns="44997" rIns="90004" bIns="44997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318" cy="5338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B616053-F13C-422A-A513-7AF08422812B}" type="slidenum">
              <a:t>7</a:t>
            </a:fld>
            <a:endParaRPr lang="pl-PL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64DC408-7BEF-46D7-9DF8-E413DF513BC2}" type="slidenum">
              <a:t>7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7000" y="812517"/>
            <a:ext cx="5344924" cy="4008601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5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274" cy="4810676"/>
          </a:xfrm>
        </p:spPr>
        <p:txBody>
          <a:bodyPr lIns="90004" tIns="44997" rIns="90004" bIns="44997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318" cy="5338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E28B94B-A288-483C-A4A7-982E8050B4C9}" type="slidenum">
              <a:t>8</a:t>
            </a:fld>
            <a:endParaRPr lang="pl-PL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B5CE037-9DF8-4443-B3CF-1BE9F38EF3D4}" type="slidenum">
              <a:t>8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7000" y="812517"/>
            <a:ext cx="5344924" cy="4008601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5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274" cy="4810676"/>
          </a:xfrm>
        </p:spPr>
        <p:txBody>
          <a:bodyPr lIns="90004" tIns="44997" rIns="90004" bIns="44997"/>
          <a:lstStyle/>
          <a:p>
            <a:endParaRPr 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6"/>
          <p:cNvSpPr txBox="1"/>
          <p:nvPr/>
        </p:nvSpPr>
        <p:spPr>
          <a:xfrm>
            <a:off x="4278962" y="10157402"/>
            <a:ext cx="3280318" cy="5338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B59254A-1703-4674-B8F0-50FE9B301ED6}" type="slidenum">
              <a:t>9</a:t>
            </a:fld>
            <a:endParaRPr lang="pl-PL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numeru slajdu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3A6F709-981F-44C8-92E1-DBB8B4D0E0D7}" type="slidenum">
              <a:t>9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107000" y="812517"/>
            <a:ext cx="5344924" cy="4008601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5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755998" y="5078522"/>
            <a:ext cx="6047274" cy="4810676"/>
          </a:xfrm>
        </p:spPr>
        <p:txBody>
          <a:bodyPr lIns="90004" tIns="44997" rIns="90004" bIns="44997"/>
          <a:lstStyle/>
          <a:p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ctrTitle"/>
          </p:nvPr>
        </p:nvSpPr>
        <p:spPr>
          <a:xfrm>
            <a:off x="1143000" y="1122361"/>
            <a:ext cx="6858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Podtytuł 2"/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</p:spPr>
        <p:txBody>
          <a:bodyPr anchorCtr="1"/>
          <a:lstStyle>
            <a:lvl1pPr algn="ctr">
              <a:defRPr sz="2400"/>
            </a:lvl1pPr>
          </a:lstStyle>
          <a:p>
            <a:pPr lvl="0"/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0DE9BC3-CA40-4257-941A-CF66BED581F9}" type="datetime1">
              <a:rPr lang="pl-PL"/>
              <a:pPr lvl="0"/>
              <a:t>2019-10-11</a:t>
            </a:fld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E4757B1-9FB7-409B-97A3-53014A076CEB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4070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D0E0626-8AB9-4188-85B2-A184CC3DB8AB}" type="datetime1">
              <a:rPr lang="pl-PL"/>
              <a:pPr lvl="0"/>
              <a:t>2019-10-11</a:t>
            </a:fld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82301B9-733C-4084-BCE4-3009C4D134C8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0796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 txBox="1">
            <a:spLocks noGrp="1"/>
          </p:cNvSpPr>
          <p:nvPr>
            <p:ph type="title" orient="vert"/>
          </p:nvPr>
        </p:nvSpPr>
        <p:spPr>
          <a:xfrm>
            <a:off x="6629400" y="273048"/>
            <a:ext cx="2057400" cy="5857875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3048"/>
            <a:ext cx="6019796" cy="585787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C382D91-2E43-484F-B2EF-7FBC53C0606C}" type="datetime1">
              <a:rPr lang="pl-PL"/>
              <a:pPr lvl="0"/>
              <a:t>2019-10-11</a:t>
            </a:fld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EEF7512-A86C-48DC-9AC9-A9E930319A36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4172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ctrTitle"/>
          </p:nvPr>
        </p:nvSpPr>
        <p:spPr>
          <a:xfrm>
            <a:off x="1143000" y="1122361"/>
            <a:ext cx="6858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Podtytuł 2"/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</p:spPr>
        <p:txBody>
          <a:bodyPr anchorCtr="1"/>
          <a:lstStyle>
            <a:lvl1pPr algn="ctr">
              <a:defRPr sz="2400"/>
            </a:lvl1pPr>
          </a:lstStyle>
          <a:p>
            <a:pPr lvl="0"/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0E9EA35-DEA4-42A7-8AD4-899B02E475A8}" type="datetime1">
              <a:rPr lang="pl-PL"/>
              <a:pPr lvl="0"/>
              <a:t>2019-10-11</a:t>
            </a:fld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CE47A82-ECB9-4E85-905C-64C7E23A7841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8192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A9E8B5D-9176-46FC-A3D5-2E83B2C2F5CF}" type="datetime1">
              <a:rPr lang="pl-PL"/>
              <a:pPr lvl="0"/>
              <a:t>2019-10-11</a:t>
            </a:fld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4E1DDED-40BE-4BC8-824A-C5D0FD086330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2977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23885" y="1709735"/>
            <a:ext cx="78867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85C9B2D-40C2-41CC-AB83-6CCF7368EF9A}" type="datetime1">
              <a:rPr lang="pl-PL"/>
              <a:pPr lvl="0"/>
              <a:t>2019-10-11</a:t>
            </a:fld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55123BC-A729-4333-8FF9-3847D1BD965F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5341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idx="1"/>
          </p:nvPr>
        </p:nvSpPr>
        <p:spPr>
          <a:xfrm>
            <a:off x="457200" y="1604964"/>
            <a:ext cx="4038603" cy="452595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 txBox="1">
            <a:spLocks noGrp="1"/>
          </p:cNvSpPr>
          <p:nvPr>
            <p:ph idx="2"/>
          </p:nvPr>
        </p:nvSpPr>
        <p:spPr>
          <a:xfrm>
            <a:off x="4648196" y="1604964"/>
            <a:ext cx="4038603" cy="452595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AF0C4D1-19DB-4958-8D22-52076C5FF3E9}" type="datetime1">
              <a:rPr lang="pl-PL"/>
              <a:pPr lvl="0"/>
              <a:t>2019-10-11</a:t>
            </a:fld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101CACB-5F2B-4F79-B870-8F87C85F2281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8989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30241" y="365129"/>
            <a:ext cx="78867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1"/>
          </p:nvPr>
        </p:nvSpPr>
        <p:spPr>
          <a:xfrm>
            <a:off x="630241" y="1681160"/>
            <a:ext cx="3868734" cy="823910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 txBox="1">
            <a:spLocks noGrp="1"/>
          </p:cNvSpPr>
          <p:nvPr>
            <p:ph idx="2"/>
          </p:nvPr>
        </p:nvSpPr>
        <p:spPr>
          <a:xfrm>
            <a:off x="630241" y="2505071"/>
            <a:ext cx="386873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 txBox="1">
            <a:spLocks noGrp="1"/>
          </p:cNvSpPr>
          <p:nvPr>
            <p:ph type="body" idx="3"/>
          </p:nvPr>
        </p:nvSpPr>
        <p:spPr>
          <a:xfrm>
            <a:off x="4629149" y="1681160"/>
            <a:ext cx="3887791" cy="823910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 txBox="1">
            <a:spLocks noGrp="1"/>
          </p:cNvSpPr>
          <p:nvPr>
            <p:ph idx="4"/>
          </p:nvPr>
        </p:nvSpPr>
        <p:spPr>
          <a:xfrm>
            <a:off x="4629149" y="2505071"/>
            <a:ext cx="3887791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77C73CE-6474-4FF4-94E3-412CA8811B44}" type="datetime1">
              <a:rPr lang="pl-PL"/>
              <a:pPr lvl="0"/>
              <a:t>2019-10-11</a:t>
            </a:fld>
            <a:endParaRPr lang="pl-PL"/>
          </a:p>
        </p:txBody>
      </p:sp>
      <p:sp>
        <p:nvSpPr>
          <p:cNvPr id="8" name="Symbol zastępczy stopki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9" name="Symbol zastępczy numeru slajdu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5E5FC84-DBD8-4DAD-8E7A-7C2FFA2806AA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7670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BBF2A97-1294-4495-BDA0-11DF24F14496}" type="datetime1">
              <a:rPr lang="pl-PL"/>
              <a:pPr lvl="0"/>
              <a:t>2019-10-11</a:t>
            </a:fld>
            <a:endParaRPr lang="pl-PL"/>
          </a:p>
        </p:txBody>
      </p:sp>
      <p:sp>
        <p:nvSpPr>
          <p:cNvPr id="4" name="Symbol zastępczy stopki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numeru slajdu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9226C6D-4073-4DC0-AA46-6C7A80FA8789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6998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8AC5A12-B7B2-4A06-990A-39221EC27BAD}" type="datetime1">
              <a:rPr lang="pl-PL"/>
              <a:pPr lvl="0"/>
              <a:t>2019-10-11</a:t>
            </a:fld>
            <a:endParaRPr lang="pl-PL"/>
          </a:p>
        </p:txBody>
      </p:sp>
      <p:sp>
        <p:nvSpPr>
          <p:cNvPr id="3" name="Symbol zastępczy stopki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4" name="Symbol zastępczy numeru slajdu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02DC0B2-A2A3-429C-9BBC-C99E2B250F57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129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30241" y="457200"/>
            <a:ext cx="294957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idx="1"/>
          </p:nvPr>
        </p:nvSpPr>
        <p:spPr>
          <a:xfrm>
            <a:off x="3887791" y="987423"/>
            <a:ext cx="4629149" cy="4873623"/>
          </a:xfrm>
        </p:spPr>
        <p:txBody>
          <a:bodyPr/>
          <a:lstStyle>
            <a:lvl1pPr>
              <a:defRPr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 txBox="1">
            <a:spLocks noGrp="1"/>
          </p:cNvSpPr>
          <p:nvPr>
            <p:ph type="body" idx="2"/>
          </p:nvPr>
        </p:nvSpPr>
        <p:spPr>
          <a:xfrm>
            <a:off x="630241" y="2057400"/>
            <a:ext cx="2949570" cy="3811584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0063472-D409-4C0A-B295-8DF18F5C4B87}" type="datetime1">
              <a:rPr lang="pl-PL"/>
              <a:pPr lvl="0"/>
              <a:t>2019-10-11</a:t>
            </a:fld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FB5EFAD-53C1-4675-B480-E73C81E83DA4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8670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EB9F5B8-DD5C-4071-8C2E-6BEA8EBA9902}" type="datetime1">
              <a:rPr lang="pl-PL"/>
              <a:pPr lvl="0"/>
              <a:t>2019-10-11</a:t>
            </a:fld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1491780-B3E8-41A9-846B-3EF7B11D8276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9480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30241" y="457200"/>
            <a:ext cx="294957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 txBox="1">
            <a:spLocks noGrp="1"/>
          </p:cNvSpPr>
          <p:nvPr>
            <p:ph type="pic" idx="1"/>
          </p:nvPr>
        </p:nvSpPr>
        <p:spPr>
          <a:xfrm>
            <a:off x="3887791" y="987423"/>
            <a:ext cx="4629149" cy="4873623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4" name="Symbol zastępczy tekstu 3"/>
          <p:cNvSpPr txBox="1">
            <a:spLocks noGrp="1"/>
          </p:cNvSpPr>
          <p:nvPr>
            <p:ph type="body" idx="2"/>
          </p:nvPr>
        </p:nvSpPr>
        <p:spPr>
          <a:xfrm>
            <a:off x="630241" y="2057400"/>
            <a:ext cx="2949570" cy="3811584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04335CE-C414-40A6-A2D7-6B3B626E3BA7}" type="datetime1">
              <a:rPr lang="pl-PL"/>
              <a:pPr lvl="0"/>
              <a:t>2019-10-11</a:t>
            </a:fld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0F267A6-E408-49A4-90F6-9E19D796D4B8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9134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95B887C-FB17-4F6C-A0A5-47D4027E8F42}" type="datetime1">
              <a:rPr lang="pl-PL"/>
              <a:pPr lvl="0"/>
              <a:t>2019-10-11</a:t>
            </a:fld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B39CF68-BD42-4F9A-9349-35B78C3A541E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9489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 txBox="1">
            <a:spLocks noGrp="1"/>
          </p:cNvSpPr>
          <p:nvPr>
            <p:ph type="title" orient="vert"/>
          </p:nvPr>
        </p:nvSpPr>
        <p:spPr>
          <a:xfrm>
            <a:off x="6629400" y="273048"/>
            <a:ext cx="2057400" cy="5857875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3048"/>
            <a:ext cx="6019796" cy="585787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E3B95B7-CDAF-4583-9085-DB7D2C0B1728}" type="datetime1">
              <a:rPr lang="pl-PL"/>
              <a:pPr lvl="0"/>
              <a:t>2019-10-11</a:t>
            </a:fld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1F808AA-3303-4454-B6D9-800A5DA62976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765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ctrTitle"/>
          </p:nvPr>
        </p:nvSpPr>
        <p:spPr>
          <a:xfrm>
            <a:off x="1143000" y="1122361"/>
            <a:ext cx="6858000" cy="2387598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Podtytuł 2"/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</p:spPr>
        <p:txBody>
          <a:bodyPr anchorCtr="1"/>
          <a:lstStyle>
            <a:lvl1pPr algn="ctr">
              <a:buNone/>
              <a:defRPr sz="2400"/>
            </a:lvl1pPr>
          </a:lstStyle>
          <a:p>
            <a:pPr lvl="0"/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AC815C6-4CA6-4C37-A555-A42FD7ACD8D0}" type="datetime1">
              <a:rPr lang="pl-PL"/>
              <a:pPr lvl="0"/>
              <a:t>2019-10-11</a:t>
            </a:fld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38625D0-F99D-4FDD-81DE-4B316558DFD4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0891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8D917EF-D95C-46FE-870D-1BCBA4E544B0}" type="datetime1">
              <a:rPr lang="pl-PL"/>
              <a:pPr lvl="0"/>
              <a:t>2019-10-11</a:t>
            </a:fld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2A3EA4E-605A-4F63-B64F-2A931F2437B4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44849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23885" y="1709735"/>
            <a:ext cx="78867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CFB7F36-3F33-4E99-AB43-4E3335DDD2C3}" type="datetime1">
              <a:rPr lang="pl-PL"/>
              <a:pPr lvl="0"/>
              <a:t>2019-10-11</a:t>
            </a:fld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7878E14-5635-4010-BFAC-51FBBE514510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0223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FDF5D11-B8B3-4EFA-A0A9-B6538C7FEB48}" type="datetime1">
              <a:rPr lang="pl-PL"/>
              <a:pPr lvl="0"/>
              <a:t>2019-10-11</a:t>
            </a:fld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5C4194E-B99A-448E-961A-5037B74C301A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6975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30241" y="365129"/>
            <a:ext cx="78867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1"/>
          </p:nvPr>
        </p:nvSpPr>
        <p:spPr>
          <a:xfrm>
            <a:off x="630241" y="1681160"/>
            <a:ext cx="3868734" cy="823910"/>
          </a:xfrm>
        </p:spPr>
        <p:txBody>
          <a:bodyPr anchor="b"/>
          <a:lstStyle>
            <a:lvl1pPr>
              <a:buNone/>
              <a:defRPr sz="2400" b="1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 txBox="1">
            <a:spLocks noGrp="1"/>
          </p:cNvSpPr>
          <p:nvPr>
            <p:ph idx="2"/>
          </p:nvPr>
        </p:nvSpPr>
        <p:spPr>
          <a:xfrm>
            <a:off x="630241" y="2505071"/>
            <a:ext cx="386873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 txBox="1">
            <a:spLocks noGrp="1"/>
          </p:cNvSpPr>
          <p:nvPr>
            <p:ph type="body" idx="3"/>
          </p:nvPr>
        </p:nvSpPr>
        <p:spPr>
          <a:xfrm>
            <a:off x="4629149" y="1681160"/>
            <a:ext cx="3887791" cy="823910"/>
          </a:xfrm>
        </p:spPr>
        <p:txBody>
          <a:bodyPr anchor="b"/>
          <a:lstStyle>
            <a:lvl1pPr>
              <a:buNone/>
              <a:defRPr sz="2400" b="1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 txBox="1">
            <a:spLocks noGrp="1"/>
          </p:cNvSpPr>
          <p:nvPr>
            <p:ph idx="4"/>
          </p:nvPr>
        </p:nvSpPr>
        <p:spPr>
          <a:xfrm>
            <a:off x="4629149" y="2505071"/>
            <a:ext cx="3887791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C41475F-7AB4-4EFA-A6E9-6A3BC6650FFC}" type="datetime1">
              <a:rPr lang="pl-PL"/>
              <a:pPr lvl="0"/>
              <a:t>2019-10-11</a:t>
            </a:fld>
            <a:endParaRPr lang="pl-PL"/>
          </a:p>
        </p:txBody>
      </p:sp>
      <p:sp>
        <p:nvSpPr>
          <p:cNvPr id="8" name="Symbol zastępczy stopki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9" name="Symbol zastępczy numeru slajdu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F0B9B15-EF72-4D00-BD96-ADD875C4C71E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3267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B45ECD8-9D89-4773-B14C-93A9DCB35615}" type="datetime1">
              <a:rPr lang="pl-PL"/>
              <a:pPr lvl="0"/>
              <a:t>2019-10-11</a:t>
            </a:fld>
            <a:endParaRPr lang="pl-PL"/>
          </a:p>
        </p:txBody>
      </p:sp>
      <p:sp>
        <p:nvSpPr>
          <p:cNvPr id="4" name="Symbol zastępczy stopki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numeru slajdu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8CE0369-40C8-457F-8F88-18355D75379E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290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AA97550-2795-44FC-90B6-2133EC58D0F4}" type="datetime1">
              <a:rPr lang="pl-PL"/>
              <a:pPr lvl="0"/>
              <a:t>2019-10-11</a:t>
            </a:fld>
            <a:endParaRPr lang="pl-PL"/>
          </a:p>
        </p:txBody>
      </p:sp>
      <p:sp>
        <p:nvSpPr>
          <p:cNvPr id="3" name="Symbol zastępczy stopki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4" name="Symbol zastępczy numeru slajdu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DECDC8B-AAE0-45A5-A206-22520D5668DD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2422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23885" y="1709735"/>
            <a:ext cx="78867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432E29F-DB87-403E-AA8E-8D51DA9516A7}" type="datetime1">
              <a:rPr lang="pl-PL"/>
              <a:pPr lvl="0"/>
              <a:t>2019-10-11</a:t>
            </a:fld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550A65D-78DA-4211-890B-5443E242ADDB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3317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30241" y="457200"/>
            <a:ext cx="294957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idx="1"/>
          </p:nvPr>
        </p:nvSpPr>
        <p:spPr>
          <a:xfrm>
            <a:off x="3887791" y="987423"/>
            <a:ext cx="4629149" cy="4873623"/>
          </a:xfrm>
        </p:spPr>
        <p:txBody>
          <a:bodyPr/>
          <a:lstStyle>
            <a:lvl1pPr>
              <a:defRPr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 txBox="1">
            <a:spLocks noGrp="1"/>
          </p:cNvSpPr>
          <p:nvPr>
            <p:ph type="body" idx="2"/>
          </p:nvPr>
        </p:nvSpPr>
        <p:spPr>
          <a:xfrm>
            <a:off x="630241" y="2057400"/>
            <a:ext cx="2949570" cy="3811584"/>
          </a:xfrm>
        </p:spPr>
        <p:txBody>
          <a:bodyPr/>
          <a:lstStyle>
            <a:lvl1pPr>
              <a:buNone/>
              <a:defRPr sz="1600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DC0FE99-7A0C-4974-B8ED-DD0D10EF23AC}" type="datetime1">
              <a:rPr lang="pl-PL"/>
              <a:pPr lvl="0"/>
              <a:t>2019-10-11</a:t>
            </a:fld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D29F5AA-418E-4111-9ECC-1DE7CCC97CE8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6890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30241" y="457200"/>
            <a:ext cx="294957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 txBox="1">
            <a:spLocks noGrp="1"/>
          </p:cNvSpPr>
          <p:nvPr>
            <p:ph type="pic" idx="1"/>
          </p:nvPr>
        </p:nvSpPr>
        <p:spPr>
          <a:xfrm>
            <a:off x="3887791" y="987423"/>
            <a:ext cx="4629149" cy="4873623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pl-PL"/>
          </a:p>
        </p:txBody>
      </p:sp>
      <p:sp>
        <p:nvSpPr>
          <p:cNvPr id="4" name="Symbol zastępczy tekstu 3"/>
          <p:cNvSpPr txBox="1">
            <a:spLocks noGrp="1"/>
          </p:cNvSpPr>
          <p:nvPr>
            <p:ph type="body" idx="2"/>
          </p:nvPr>
        </p:nvSpPr>
        <p:spPr>
          <a:xfrm>
            <a:off x="630241" y="2057400"/>
            <a:ext cx="2949570" cy="3811584"/>
          </a:xfrm>
        </p:spPr>
        <p:txBody>
          <a:bodyPr/>
          <a:lstStyle>
            <a:lvl1pPr>
              <a:buNone/>
              <a:defRPr sz="1600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5DB61F2-DE53-4CA8-ACDA-C28BCEDD9EBC}" type="datetime1">
              <a:rPr lang="pl-PL"/>
              <a:pPr lvl="0"/>
              <a:t>2019-10-11</a:t>
            </a:fld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EEA2DEE-7E29-46D0-963D-E75ED884033E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9298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3B807DD-CED6-4979-B5DC-2FE415C10827}" type="datetime1">
              <a:rPr lang="pl-PL"/>
              <a:pPr lvl="0"/>
              <a:t>2019-10-11</a:t>
            </a:fld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FBB976F-27AB-4A5D-A1DE-A55445024149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2112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E79282B-061F-4A32-A28D-925DC4B32631}" type="datetime1">
              <a:rPr lang="pl-PL"/>
              <a:pPr lvl="0"/>
              <a:t>2019-10-11</a:t>
            </a:fld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C9C3586-2A3D-4200-8432-43A321B68651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8938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idx="1"/>
          </p:nvPr>
        </p:nvSpPr>
        <p:spPr>
          <a:xfrm>
            <a:off x="457200" y="1604964"/>
            <a:ext cx="4038603" cy="452595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 txBox="1">
            <a:spLocks noGrp="1"/>
          </p:cNvSpPr>
          <p:nvPr>
            <p:ph idx="2"/>
          </p:nvPr>
        </p:nvSpPr>
        <p:spPr>
          <a:xfrm>
            <a:off x="4648196" y="1604964"/>
            <a:ext cx="4038603" cy="452595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65B4195-8656-47F9-BFC9-36FE8EFBDC62}" type="datetime1">
              <a:rPr lang="pl-PL"/>
              <a:pPr lvl="0"/>
              <a:t>2019-10-11</a:t>
            </a:fld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48D4179-CD9A-426A-B05A-B5A2EF803E33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3747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30241" y="365129"/>
            <a:ext cx="78867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1"/>
          </p:nvPr>
        </p:nvSpPr>
        <p:spPr>
          <a:xfrm>
            <a:off x="630241" y="1681160"/>
            <a:ext cx="3868734" cy="823910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 txBox="1">
            <a:spLocks noGrp="1"/>
          </p:cNvSpPr>
          <p:nvPr>
            <p:ph idx="2"/>
          </p:nvPr>
        </p:nvSpPr>
        <p:spPr>
          <a:xfrm>
            <a:off x="630241" y="2505071"/>
            <a:ext cx="386873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 txBox="1">
            <a:spLocks noGrp="1"/>
          </p:cNvSpPr>
          <p:nvPr>
            <p:ph type="body" idx="3"/>
          </p:nvPr>
        </p:nvSpPr>
        <p:spPr>
          <a:xfrm>
            <a:off x="4629149" y="1681160"/>
            <a:ext cx="3887791" cy="823910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 txBox="1">
            <a:spLocks noGrp="1"/>
          </p:cNvSpPr>
          <p:nvPr>
            <p:ph idx="4"/>
          </p:nvPr>
        </p:nvSpPr>
        <p:spPr>
          <a:xfrm>
            <a:off x="4629149" y="2505071"/>
            <a:ext cx="3887791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341D46B-6494-400C-B856-4F3682F8FDDB}" type="datetime1">
              <a:rPr lang="pl-PL"/>
              <a:pPr lvl="0"/>
              <a:t>2019-10-11</a:t>
            </a:fld>
            <a:endParaRPr lang="pl-PL"/>
          </a:p>
        </p:txBody>
      </p:sp>
      <p:sp>
        <p:nvSpPr>
          <p:cNvPr id="8" name="Symbol zastępczy stopki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9" name="Symbol zastępczy numeru slajdu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746B1AC-B229-4769-BB37-5C421DBB9028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8942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771F92A-B1A5-4A91-90FB-C58D9F485606}" type="datetime1">
              <a:rPr lang="pl-PL"/>
              <a:pPr lvl="0"/>
              <a:t>2019-10-11</a:t>
            </a:fld>
            <a:endParaRPr lang="pl-PL"/>
          </a:p>
        </p:txBody>
      </p:sp>
      <p:sp>
        <p:nvSpPr>
          <p:cNvPr id="4" name="Symbol zastępczy stopki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numeru slajdu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33B7EBC-B83A-46D1-8B62-800755983963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1581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704645A-329B-42E9-8D76-10D7BAEE15ED}" type="datetime1">
              <a:rPr lang="pl-PL"/>
              <a:pPr lvl="0"/>
              <a:t>2019-10-11</a:t>
            </a:fld>
            <a:endParaRPr lang="pl-PL"/>
          </a:p>
        </p:txBody>
      </p:sp>
      <p:sp>
        <p:nvSpPr>
          <p:cNvPr id="3" name="Symbol zastępczy stopki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4" name="Symbol zastępczy numeru slajdu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749F0BA-FF6A-4555-867E-0DAA8B1DBF2D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5864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30241" y="457200"/>
            <a:ext cx="294957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idx="1"/>
          </p:nvPr>
        </p:nvSpPr>
        <p:spPr>
          <a:xfrm>
            <a:off x="3887791" y="987423"/>
            <a:ext cx="4629149" cy="4873623"/>
          </a:xfrm>
        </p:spPr>
        <p:txBody>
          <a:bodyPr/>
          <a:lstStyle>
            <a:lvl1pPr>
              <a:defRPr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 txBox="1">
            <a:spLocks noGrp="1"/>
          </p:cNvSpPr>
          <p:nvPr>
            <p:ph type="body" idx="2"/>
          </p:nvPr>
        </p:nvSpPr>
        <p:spPr>
          <a:xfrm>
            <a:off x="630241" y="2057400"/>
            <a:ext cx="2949570" cy="3811584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7BDD92D-74DA-401D-A74C-23CD80766C78}" type="datetime1">
              <a:rPr lang="pl-PL"/>
              <a:pPr lvl="0"/>
              <a:t>2019-10-11</a:t>
            </a:fld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C9B92D2-3B62-4E73-87E6-4FA0F718A694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2599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630241" y="457200"/>
            <a:ext cx="294957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 txBox="1">
            <a:spLocks noGrp="1"/>
          </p:cNvSpPr>
          <p:nvPr>
            <p:ph type="pic" idx="1"/>
          </p:nvPr>
        </p:nvSpPr>
        <p:spPr>
          <a:xfrm>
            <a:off x="3887791" y="987423"/>
            <a:ext cx="4629149" cy="4873623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4" name="Symbol zastępczy tekstu 3"/>
          <p:cNvSpPr txBox="1">
            <a:spLocks noGrp="1"/>
          </p:cNvSpPr>
          <p:nvPr>
            <p:ph type="body" idx="2"/>
          </p:nvPr>
        </p:nvSpPr>
        <p:spPr>
          <a:xfrm>
            <a:off x="630241" y="2057400"/>
            <a:ext cx="2949570" cy="3811584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F54CD29-0318-4C02-A0DF-9E4ABC553F4C}" type="datetime1">
              <a:rPr lang="pl-PL"/>
              <a:pPr lvl="0"/>
              <a:t>2019-10-11</a:t>
            </a:fld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CBC3A8E-F9E0-4686-B42B-C585BA02FE5D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6740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 txBox="1">
            <a:spLocks noGrp="1"/>
          </p:cNvSpPr>
          <p:nvPr>
            <p:ph type="dt" sz="half" idx="2"/>
          </p:nvPr>
        </p:nvSpPr>
        <p:spPr>
          <a:xfrm>
            <a:off x="457200" y="6356515"/>
            <a:ext cx="2133002" cy="364324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E0345147-E5EA-4E54-A11F-C0D06F5344FB}" type="datetime1">
              <a:rPr lang="pl-PL"/>
              <a:pPr lvl="0"/>
              <a:t>2019-10-11</a:t>
            </a:fld>
            <a:endParaRPr lang="pl-PL"/>
          </a:p>
        </p:txBody>
      </p:sp>
      <p:sp>
        <p:nvSpPr>
          <p:cNvPr id="3" name="Symbol zastępczy stopki 2"/>
          <p:cNvSpPr txBox="1">
            <a:spLocks noGrp="1"/>
          </p:cNvSpPr>
          <p:nvPr>
            <p:ph type="ftr" sz="quarter" idx="3"/>
          </p:nvPr>
        </p:nvSpPr>
        <p:spPr>
          <a:xfrm>
            <a:off x="3124075" y="6356515"/>
            <a:ext cx="2894761" cy="364324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4" name="Symbol zastępczy numeru slajdu 3"/>
          <p:cNvSpPr txBox="1">
            <a:spLocks noGrp="1"/>
          </p:cNvSpPr>
          <p:nvPr>
            <p:ph type="sldNum" sz="quarter" idx="4"/>
          </p:nvPr>
        </p:nvSpPr>
        <p:spPr>
          <a:xfrm>
            <a:off x="6553084" y="6356515"/>
            <a:ext cx="2133002" cy="364324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D603638B-0087-41F5-A0AF-3B812D492E20}" type="slidenum">
              <a:t>‹#›</a:t>
            </a:fld>
            <a:endParaRPr lang="pl-PL"/>
          </a:p>
        </p:txBody>
      </p:sp>
      <p:sp>
        <p:nvSpPr>
          <p:cNvPr id="5" name="Symbol zastępczy tytułu 4"/>
          <p:cNvSpPr txBox="1">
            <a:spLocks noGrp="1"/>
          </p:cNvSpPr>
          <p:nvPr>
            <p:ph type="title"/>
          </p:nvPr>
        </p:nvSpPr>
        <p:spPr>
          <a:xfrm>
            <a:off x="457200" y="273597"/>
            <a:ext cx="8229243" cy="11448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/>
          <a:p>
            <a:pPr lvl="0"/>
            <a:endParaRPr lang="pl-PL"/>
          </a:p>
        </p:txBody>
      </p:sp>
      <p:sp>
        <p:nvSpPr>
          <p:cNvPr id="6" name="Symbol zastępczy tekstu 5"/>
          <p:cNvSpPr txBox="1">
            <a:spLocks noGrp="1"/>
          </p:cNvSpPr>
          <p:nvPr>
            <p:ph type="body" idx="1"/>
          </p:nvPr>
        </p:nvSpPr>
        <p:spPr>
          <a:xfrm>
            <a:off x="457200" y="1604515"/>
            <a:ext cx="8229243" cy="452592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marL="0" marR="0" lvl="0" indent="0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pl-PL" sz="1800" b="0" i="0" u="none" strike="noStrike" kern="1200" cap="none" spc="0" baseline="0">
          <a:solidFill>
            <a:srgbClr val="000000"/>
          </a:solidFill>
          <a:uFillTx/>
          <a:latin typeface="Calibri" pitchFamily="18"/>
          <a:ea typeface="Microsoft YaHei" pitchFamily="2"/>
          <a:cs typeface="Arial" pitchFamily="2"/>
        </a:defRPr>
      </a:lvl1pPr>
    </p:titleStyle>
    <p:body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1415"/>
        </a:spcAft>
        <a:buNone/>
        <a:tabLst/>
        <a:defRPr lang="pl-PL" sz="3200" b="0" i="0" u="none" strike="noStrike" kern="1200" cap="none" spc="0" baseline="0">
          <a:solidFill>
            <a:srgbClr val="000000"/>
          </a:solidFill>
          <a:uFillTx/>
          <a:latin typeface="Calibri" pitchFamily="18"/>
          <a:ea typeface="Microsoft YaHei" pitchFamily="2"/>
          <a:cs typeface="Arial" pitchFamily="2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 txBox="1">
            <a:spLocks noGrp="1"/>
          </p:cNvSpPr>
          <p:nvPr>
            <p:ph type="dt" sz="half" idx="2"/>
          </p:nvPr>
        </p:nvSpPr>
        <p:spPr>
          <a:xfrm>
            <a:off x="457200" y="6356515"/>
            <a:ext cx="2133002" cy="364324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4839E873-9E7A-4315-AA6C-627720237A2C}" type="datetime1">
              <a:rPr lang="pl-PL"/>
              <a:pPr lvl="0"/>
              <a:t>2019-10-11</a:t>
            </a:fld>
            <a:endParaRPr lang="pl-PL"/>
          </a:p>
        </p:txBody>
      </p:sp>
      <p:sp>
        <p:nvSpPr>
          <p:cNvPr id="3" name="Symbol zastępczy stopki 2"/>
          <p:cNvSpPr txBox="1">
            <a:spLocks noGrp="1"/>
          </p:cNvSpPr>
          <p:nvPr>
            <p:ph type="ftr" sz="quarter" idx="3"/>
          </p:nvPr>
        </p:nvSpPr>
        <p:spPr>
          <a:xfrm>
            <a:off x="3124075" y="6356515"/>
            <a:ext cx="2894761" cy="364324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4" name="Symbol zastępczy numeru slajdu 3"/>
          <p:cNvSpPr txBox="1">
            <a:spLocks noGrp="1"/>
          </p:cNvSpPr>
          <p:nvPr>
            <p:ph type="sldNum" sz="quarter" idx="4"/>
          </p:nvPr>
        </p:nvSpPr>
        <p:spPr>
          <a:xfrm>
            <a:off x="6553084" y="6356515"/>
            <a:ext cx="2133002" cy="364324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2137D4C0-352A-4EAE-8CC8-94BB3DF53F57}" type="slidenum">
              <a:t>‹#›</a:t>
            </a:fld>
            <a:endParaRPr lang="pl-PL"/>
          </a:p>
        </p:txBody>
      </p:sp>
      <p:sp>
        <p:nvSpPr>
          <p:cNvPr id="5" name="Symbol zastępczy tytułu 4"/>
          <p:cNvSpPr txBox="1">
            <a:spLocks noGrp="1"/>
          </p:cNvSpPr>
          <p:nvPr>
            <p:ph type="title"/>
          </p:nvPr>
        </p:nvSpPr>
        <p:spPr>
          <a:xfrm>
            <a:off x="457200" y="273597"/>
            <a:ext cx="8229243" cy="11448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0" compatLnSpc="1"/>
          <a:lstStyle/>
          <a:p>
            <a:pPr lvl="0"/>
            <a:endParaRPr lang="pl-PL"/>
          </a:p>
        </p:txBody>
      </p:sp>
      <p:sp>
        <p:nvSpPr>
          <p:cNvPr id="6" name="Symbol zastępczy tekstu 5"/>
          <p:cNvSpPr txBox="1">
            <a:spLocks noGrp="1"/>
          </p:cNvSpPr>
          <p:nvPr>
            <p:ph type="body" idx="1"/>
          </p:nvPr>
        </p:nvSpPr>
        <p:spPr>
          <a:xfrm>
            <a:off x="457200" y="1604515"/>
            <a:ext cx="8229243" cy="452592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marL="0" marR="0" lvl="0" indent="0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pl-PL" sz="1800" b="0" i="0" u="none" strike="noStrike" kern="1200" cap="none" spc="0" baseline="0">
          <a:solidFill>
            <a:srgbClr val="000000"/>
          </a:solidFill>
          <a:uFillTx/>
          <a:latin typeface="Calibri" pitchFamily="18"/>
          <a:ea typeface="Microsoft YaHei" pitchFamily="2"/>
          <a:cs typeface="Arial" pitchFamily="2"/>
        </a:defRPr>
      </a:lvl1pPr>
    </p:titleStyle>
    <p:bodyStyle>
      <a:lvl1pPr marL="0" marR="0" lvl="0" indent="0" algn="l" defTabSz="914400" rtl="0" fontAlgn="auto" hangingPunct="1">
        <a:lnSpc>
          <a:spcPct val="100000"/>
        </a:lnSpc>
        <a:spcBef>
          <a:spcPts val="0"/>
        </a:spcBef>
        <a:spcAft>
          <a:spcPts val="1415"/>
        </a:spcAft>
        <a:buNone/>
        <a:tabLst/>
        <a:defRPr lang="pl-PL" sz="3200" b="0" i="0" u="none" strike="noStrike" kern="1200" cap="none" spc="0" baseline="0">
          <a:solidFill>
            <a:srgbClr val="000000"/>
          </a:solidFill>
          <a:uFillTx/>
          <a:latin typeface="Calibri" pitchFamily="18"/>
          <a:ea typeface="Microsoft YaHei" pitchFamily="2"/>
          <a:cs typeface="Arial" pitchFamily="2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457200" y="274676"/>
            <a:ext cx="8228877" cy="1142277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1" compatLnSpc="1"/>
          <a:lstStyle/>
          <a:p>
            <a:pPr lvl="0"/>
            <a:r>
              <a:rPr lang="pl-PL"/>
              <a:t>Kliknij, aby edytować format tekstu tytułuKliknij, aby edytować styl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8877" cy="452520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1"/>
          <a:lstStyle/>
          <a:p>
            <a:pPr lvl="0"/>
            <a:r>
              <a:rPr lang="pl-PL"/>
              <a:t>Kliknij, aby edytować format tekstu konspektu</a:t>
            </a:r>
          </a:p>
          <a:p>
            <a:pPr lvl="1"/>
            <a:r>
              <a:rPr lang="pl-PL"/>
              <a:t>Drugi poziom konspektu</a:t>
            </a:r>
          </a:p>
          <a:p>
            <a:pPr lvl="2"/>
            <a:r>
              <a:rPr lang="pl-PL"/>
              <a:t>Trzeci poziom konspektu</a:t>
            </a:r>
          </a:p>
          <a:p>
            <a:pPr lvl="3"/>
            <a:r>
              <a:rPr lang="pl-PL"/>
              <a:t>Czwarty poziom konspektu</a:t>
            </a:r>
          </a:p>
          <a:p>
            <a:pPr lvl="4"/>
            <a:r>
              <a:rPr lang="pl-PL"/>
              <a:t>Piąty poziom konspektu</a:t>
            </a:r>
          </a:p>
          <a:p>
            <a:pPr lvl="5"/>
            <a:r>
              <a:rPr lang="pl-PL"/>
              <a:t>Szósty poziom konspektu</a:t>
            </a:r>
          </a:p>
          <a:p>
            <a:pPr lvl="6"/>
            <a:r>
              <a:rPr lang="pl-PL"/>
              <a:t>Siódmy poziom konspektu</a:t>
            </a:r>
          </a:p>
          <a:p>
            <a:pPr lvl="7"/>
            <a:r>
              <a:rPr lang="pl-PL"/>
              <a:t>Ósmy poziom konspektu</a:t>
            </a:r>
          </a:p>
          <a:p>
            <a:pPr lvl="0"/>
            <a:r>
              <a:rPr lang="pl-PL"/>
              <a:t>Dziewiąty poziom konspektuKliknij,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2"/>
          </p:nvPr>
        </p:nvSpPr>
        <p:spPr>
          <a:xfrm>
            <a:off x="457200" y="6356515"/>
            <a:ext cx="2133002" cy="364324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D7743C0C-8DC5-4CC6-9AE8-E6F385B7FF6B}" type="datetime1">
              <a:rPr lang="pl-PL"/>
              <a:pPr lvl="0"/>
              <a:t>2019-10-11</a:t>
            </a:fld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3"/>
          </p:nvPr>
        </p:nvSpPr>
        <p:spPr>
          <a:xfrm>
            <a:off x="3124075" y="6356515"/>
            <a:ext cx="2894761" cy="364324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2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4"/>
          </p:nvPr>
        </p:nvSpPr>
        <p:spPr>
          <a:xfrm>
            <a:off x="6553084" y="6356515"/>
            <a:ext cx="2133002" cy="364324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76DB3F7D-B15F-4287-94A0-C50302FC882C}" type="slidenum"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pl-PL" sz="4400" b="0" i="0" u="none" strike="noStrike" kern="1200" cap="none" spc="0" baseline="0">
          <a:solidFill>
            <a:srgbClr val="000000"/>
          </a:solidFill>
          <a:uFillTx/>
          <a:latin typeface="Calibri" pitchFamily="18"/>
          <a:ea typeface="Microsoft YaHei" pitchFamily="2"/>
          <a:cs typeface="Arial" pitchFamily="2"/>
        </a:defRPr>
      </a:lvl1pPr>
    </p:titleStyle>
    <p:bodyStyle>
      <a:lvl1pPr marL="0" marR="0" lvl="0" indent="0" algn="l" defTabSz="914400" rtl="0" fontAlgn="auto" hangingPunct="1">
        <a:lnSpc>
          <a:spcPct val="100000"/>
        </a:lnSpc>
        <a:spcBef>
          <a:spcPts val="0"/>
        </a:spcBef>
        <a:spcAft>
          <a:spcPts val="1415"/>
        </a:spcAft>
        <a:buSzPct val="45000"/>
        <a:buFont typeface="StarSymbol"/>
        <a:buChar char="●"/>
        <a:tabLst/>
        <a:defRPr lang="pl-PL" sz="3200" b="0" i="0" u="none" strike="noStrike" kern="1200" cap="none" spc="0" baseline="0">
          <a:solidFill>
            <a:srgbClr val="000000"/>
          </a:solidFill>
          <a:uFillTx/>
          <a:latin typeface="Calibri" pitchFamily="18"/>
          <a:ea typeface="Microsoft YaHei" pitchFamily="2"/>
          <a:cs typeface="Arial" pitchFamily="2"/>
        </a:defRPr>
      </a:lvl1pPr>
      <a:lvl2pPr marL="0" marR="0" lvl="1" indent="0" algn="l" defTabSz="914400" rtl="0" fontAlgn="auto" hangingPunct="1">
        <a:lnSpc>
          <a:spcPct val="100000"/>
        </a:lnSpc>
        <a:spcBef>
          <a:spcPts val="0"/>
        </a:spcBef>
        <a:spcAft>
          <a:spcPts val="1415"/>
        </a:spcAft>
        <a:buSzPct val="75000"/>
        <a:buFont typeface="StarSymbol"/>
        <a:buChar char="–"/>
        <a:tabLst/>
        <a:defRPr lang="pl-PL" sz="3200" b="0" i="0" u="none" strike="noStrike" kern="1200" cap="none" spc="0" baseline="0">
          <a:solidFill>
            <a:srgbClr val="000000"/>
          </a:solidFill>
          <a:uFillTx/>
          <a:latin typeface="Calibri" pitchFamily="18"/>
          <a:ea typeface="Microsoft YaHei" pitchFamily="2"/>
          <a:cs typeface="Arial" pitchFamily="2"/>
        </a:defRPr>
      </a:lvl2pPr>
      <a:lvl3pPr marL="0" marR="0" lvl="2" indent="0" algn="l" defTabSz="914400" rtl="0" fontAlgn="auto" hangingPunct="1">
        <a:lnSpc>
          <a:spcPct val="100000"/>
        </a:lnSpc>
        <a:spcBef>
          <a:spcPts val="0"/>
        </a:spcBef>
        <a:spcAft>
          <a:spcPts val="1415"/>
        </a:spcAft>
        <a:buSzPct val="45000"/>
        <a:buFont typeface="StarSymbol"/>
        <a:buChar char="●"/>
        <a:tabLst/>
        <a:defRPr lang="pl-PL" sz="3200" b="0" i="0" u="none" strike="noStrike" kern="1200" cap="none" spc="0" baseline="0">
          <a:solidFill>
            <a:srgbClr val="000000"/>
          </a:solidFill>
          <a:uFillTx/>
          <a:latin typeface="Calibri" pitchFamily="18"/>
          <a:ea typeface="Microsoft YaHei" pitchFamily="2"/>
          <a:cs typeface="Arial" pitchFamily="2"/>
        </a:defRPr>
      </a:lvl3pPr>
      <a:lvl4pPr marL="0" marR="0" lvl="3" indent="0" algn="l" defTabSz="914400" rtl="0" fontAlgn="auto" hangingPunct="1">
        <a:lnSpc>
          <a:spcPct val="100000"/>
        </a:lnSpc>
        <a:spcBef>
          <a:spcPts val="0"/>
        </a:spcBef>
        <a:spcAft>
          <a:spcPts val="1415"/>
        </a:spcAft>
        <a:buSzPct val="75000"/>
        <a:buFont typeface="StarSymbol"/>
        <a:buChar char="–"/>
        <a:tabLst/>
        <a:defRPr lang="pl-PL" sz="3200" b="0" i="0" u="none" strike="noStrike" kern="1200" cap="none" spc="0" baseline="0">
          <a:solidFill>
            <a:srgbClr val="000000"/>
          </a:solidFill>
          <a:uFillTx/>
          <a:latin typeface="Calibri" pitchFamily="18"/>
          <a:ea typeface="Microsoft YaHei" pitchFamily="2"/>
          <a:cs typeface="Arial" pitchFamily="2"/>
        </a:defRPr>
      </a:lvl4pPr>
      <a:lvl5pPr marL="0" marR="0" lvl="4" indent="0" algn="l" defTabSz="914400" rtl="0" fontAlgn="auto" hangingPunct="1">
        <a:lnSpc>
          <a:spcPct val="100000"/>
        </a:lnSpc>
        <a:spcBef>
          <a:spcPts val="0"/>
        </a:spcBef>
        <a:spcAft>
          <a:spcPts val="1415"/>
        </a:spcAft>
        <a:buSzPct val="45000"/>
        <a:buFont typeface="StarSymbol"/>
        <a:buChar char="●"/>
        <a:tabLst/>
        <a:defRPr lang="pl-PL" sz="3200" b="0" i="0" u="none" strike="noStrike" kern="1200" cap="none" spc="0" baseline="0">
          <a:solidFill>
            <a:srgbClr val="000000"/>
          </a:solidFill>
          <a:uFillTx/>
          <a:latin typeface="Calibri" pitchFamily="18"/>
          <a:ea typeface="Microsoft YaHei" pitchFamily="2"/>
          <a:cs typeface="Arial" pitchFamily="2"/>
        </a:defRPr>
      </a:lvl5pPr>
      <a:lvl6pPr marL="0" marR="0" lvl="5" indent="0" algn="l" defTabSz="914400" rtl="0" fontAlgn="auto" hangingPunct="1">
        <a:lnSpc>
          <a:spcPct val="100000"/>
        </a:lnSpc>
        <a:spcBef>
          <a:spcPts val="0"/>
        </a:spcBef>
        <a:spcAft>
          <a:spcPts val="1415"/>
        </a:spcAft>
        <a:buSzPct val="45000"/>
        <a:buFont typeface="StarSymbol"/>
        <a:buChar char="●"/>
        <a:tabLst/>
        <a:defRPr lang="pl-PL" sz="3200" b="0" i="0" u="none" strike="noStrike" kern="1200" cap="none" spc="0" baseline="0">
          <a:solidFill>
            <a:srgbClr val="000000"/>
          </a:solidFill>
          <a:uFillTx/>
          <a:latin typeface="Calibri" pitchFamily="18"/>
          <a:ea typeface="Microsoft YaHei" pitchFamily="2"/>
          <a:cs typeface="Arial" pitchFamily="2"/>
        </a:defRPr>
      </a:lvl6pPr>
      <a:lvl7pPr marL="0" marR="0" lvl="6" indent="0" algn="l" defTabSz="914400" rtl="0" fontAlgn="auto" hangingPunct="1">
        <a:lnSpc>
          <a:spcPct val="100000"/>
        </a:lnSpc>
        <a:spcBef>
          <a:spcPts val="0"/>
        </a:spcBef>
        <a:spcAft>
          <a:spcPts val="1415"/>
        </a:spcAft>
        <a:buSzPct val="45000"/>
        <a:buFont typeface="StarSymbol"/>
        <a:buChar char="●"/>
        <a:tabLst/>
        <a:defRPr lang="pl-PL" sz="3200" b="0" i="0" u="none" strike="noStrike" kern="1200" cap="none" spc="0" baseline="0">
          <a:solidFill>
            <a:srgbClr val="000000"/>
          </a:solidFill>
          <a:uFillTx/>
          <a:latin typeface="Calibri" pitchFamily="18"/>
          <a:ea typeface="Microsoft YaHei" pitchFamily="2"/>
          <a:cs typeface="Arial" pitchFamily="2"/>
        </a:defRPr>
      </a:lvl7pPr>
      <a:lvl8pPr marL="0" marR="0" lvl="7" indent="0" algn="l" defTabSz="914400" rtl="0" fontAlgn="auto" hangingPunct="1">
        <a:lnSpc>
          <a:spcPct val="100000"/>
        </a:lnSpc>
        <a:spcBef>
          <a:spcPts val="0"/>
        </a:spcBef>
        <a:spcAft>
          <a:spcPts val="1415"/>
        </a:spcAft>
        <a:buSzPct val="45000"/>
        <a:buFont typeface="StarSymbol"/>
        <a:buChar char="●"/>
        <a:tabLst/>
        <a:defRPr lang="pl-PL" sz="3200" b="0" i="0" u="none" strike="noStrike" kern="1200" cap="none" spc="0" baseline="0">
          <a:solidFill>
            <a:srgbClr val="000000"/>
          </a:solidFill>
          <a:uFillTx/>
          <a:latin typeface="Calibri" pitchFamily="18"/>
          <a:ea typeface="Microsoft YaHei" pitchFamily="2"/>
          <a:cs typeface="Arial" pitchFamily="2"/>
        </a:defRPr>
      </a:lvl8pPr>
      <a:lvl9pPr marL="0" marR="0" lvl="0" indent="0" algn="l" defTabSz="914400" rtl="0" fontAlgn="auto" hangingPunct="1">
        <a:lnSpc>
          <a:spcPct val="100000"/>
        </a:lnSpc>
        <a:spcBef>
          <a:spcPts val="0"/>
        </a:spcBef>
        <a:spcAft>
          <a:spcPts val="1415"/>
        </a:spcAft>
        <a:buSzPct val="45000"/>
        <a:buFont typeface="StarSymbol"/>
        <a:buChar char="●"/>
        <a:tabLst/>
        <a:defRPr lang="pl-PL" sz="3200" b="0" i="0" u="none" strike="noStrike" kern="1200" cap="none" spc="0" baseline="0">
          <a:solidFill>
            <a:srgbClr val="000000"/>
          </a:solidFill>
          <a:uFillTx/>
          <a:latin typeface="Calibri" pitchFamily="18"/>
          <a:ea typeface="Microsoft YaHei" pitchFamily="2"/>
          <a:cs typeface="Arial" pitchFamily="2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sow.pl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Ygi9el0Nu0&amp;list=UU_YrlGIHTQP-rc_SKZsQqgg&amp;index=22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SPODARSTWAEDUKACYJNE.PL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685800" y="2130478"/>
            <a:ext cx="7771677" cy="1469157"/>
          </a:xfrm>
        </p:spPr>
        <p:txBody>
          <a:bodyPr lIns="90004" tIns="44997" rIns="90004" bIns="44997" anchor="t"/>
          <a:lstStyle/>
          <a:p>
            <a:endParaRPr lang="pl-PL"/>
          </a:p>
        </p:txBody>
      </p:sp>
      <p:pic>
        <p:nvPicPr>
          <p:cNvPr id="3" name="Obraz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196202"/>
            <a:ext cx="9143277" cy="6465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&#10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3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r>
              <a:rPr lang="pl-PL"/>
              <a:t/>
            </a:r>
            <a:br>
              <a:rPr lang="pl-PL"/>
            </a:br>
            <a:endParaRPr lang="pl-PL"/>
          </a:p>
        </p:txBody>
      </p:sp>
      <p:pic>
        <p:nvPicPr>
          <p:cNvPr id="3" name="Symbol zastępczy zawartości 8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152284" y="0"/>
            <a:ext cx="9803876" cy="6933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WSPÓLNA PROMOC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651958" y="594003"/>
            <a:ext cx="7771677" cy="1145157"/>
          </a:xfrm>
        </p:spPr>
        <p:txBody>
          <a:bodyPr anchorCtr="1">
            <a:spAutoFit/>
          </a:bodyPr>
          <a:lstStyle/>
          <a:p>
            <a:pPr lvl="0" algn="ctr"/>
            <a:r>
              <a:rPr lang="pl-PL" sz="2800">
                <a:latin typeface="Cambria" pitchFamily="18"/>
              </a:rPr>
              <a:t>WSPÓLNA PROMOCJA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5400013">
            <a:off x="2790726" y="4001218"/>
            <a:ext cx="3753355" cy="4525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659870" y="1739161"/>
            <a:ext cx="4015075" cy="2255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59999" y="287999"/>
            <a:ext cx="4175644" cy="5765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727155" y="354604"/>
            <a:ext cx="3768480" cy="56930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59999" y="503998"/>
            <a:ext cx="3698281" cy="5621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111998" y="1090440"/>
            <a:ext cx="3196797" cy="4525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WZAJEMNE WSPAR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457200" y="274676"/>
            <a:ext cx="8228877" cy="1142277"/>
          </a:xfrm>
        </p:spPr>
        <p:txBody>
          <a:bodyPr/>
          <a:lstStyle/>
          <a:p>
            <a:pPr lvl="0"/>
            <a:r>
              <a:rPr lang="pl-PL" sz="2600">
                <a:latin typeface="Cambria" pitchFamily="18"/>
              </a:rPr>
              <a:t>WZAJEMNE WSPARCIE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240002" y="4104000"/>
            <a:ext cx="1519915" cy="2157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096002" y="1513798"/>
            <a:ext cx="1523884" cy="2157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399998" y="575998"/>
            <a:ext cx="1521717" cy="2157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7272003" y="1297798"/>
            <a:ext cx="1519915" cy="2157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1007997" y="1583996"/>
            <a:ext cx="1521360" cy="2157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1021320" y="3963238"/>
            <a:ext cx="1519915" cy="2157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"/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4967999" y="3240002"/>
            <a:ext cx="3598922" cy="35989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BEZPŁATNE WARSZTATY W RAMACH PROMOCJI GOSPODARST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457200" y="273241"/>
            <a:ext cx="8228877" cy="1145157"/>
          </a:xfrm>
        </p:spPr>
        <p:txBody>
          <a:bodyPr anchorCtr="1">
            <a:spAutoFit/>
          </a:bodyPr>
          <a:lstStyle/>
          <a:p>
            <a:pPr lvl="0" algn="ctr"/>
            <a:r>
              <a:rPr lang="pl-PL" sz="2800">
                <a:latin typeface="Cambria" pitchFamily="18"/>
              </a:rPr>
              <a:t>BEZPŁATNE WARSZTATY W RAMACH PROMOCJI GOSPODARSTW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670764" y="1943996"/>
            <a:ext cx="2648879" cy="176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694758" y="1943996"/>
            <a:ext cx="2648879" cy="176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020994" y="4159441"/>
            <a:ext cx="2648879" cy="176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238923" y="4159084"/>
            <a:ext cx="2648879" cy="1766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456843" y="4159441"/>
            <a:ext cx="2648879" cy="17654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DOPOSAŻENIE GOSPODARST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457200" y="273241"/>
            <a:ext cx="8228877" cy="1145157"/>
          </a:xfrm>
        </p:spPr>
        <p:txBody>
          <a:bodyPr anchorCtr="1">
            <a:spAutoFit/>
          </a:bodyPr>
          <a:lstStyle/>
          <a:p>
            <a:pPr lvl="0" algn="ctr"/>
            <a:r>
              <a:rPr lang="pl-PL" sz="2800">
                <a:latin typeface="Cambria" pitchFamily="18"/>
              </a:rPr>
              <a:t>DOPOSAŻENIE GOSPODARSTW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56843" y="1685522"/>
            <a:ext cx="2648879" cy="1986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754444" y="1599843"/>
            <a:ext cx="1618204" cy="2157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020994" y="1980718"/>
            <a:ext cx="2648879" cy="1396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312002" y="3456002"/>
            <a:ext cx="3455636" cy="2519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158758" y="4176000"/>
            <a:ext cx="3512877" cy="1943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5615997" y="4392000"/>
            <a:ext cx="3311636" cy="20876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DZIEŃ OTWAR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457200" y="273241"/>
            <a:ext cx="8228877" cy="1145157"/>
          </a:xfrm>
        </p:spPr>
        <p:txBody>
          <a:bodyPr anchorCtr="1">
            <a:spAutoFit/>
          </a:bodyPr>
          <a:lstStyle/>
          <a:p>
            <a:pPr lvl="0" algn="ctr"/>
            <a:r>
              <a:rPr lang="pl-PL" sz="2800" b="1">
                <a:latin typeface="Cambria" pitchFamily="18"/>
              </a:rPr>
              <a:t>DZIEŃ OTWARTY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79997" y="431999"/>
            <a:ext cx="1931395" cy="3109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259640" y="3960001"/>
            <a:ext cx="3132002" cy="2305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141515" y="1599477"/>
            <a:ext cx="3077998" cy="4525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KONKURSY W RAMACH PROJEKTÓ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457200" y="274676"/>
            <a:ext cx="8228877" cy="1142277"/>
          </a:xfrm>
        </p:spPr>
        <p:txBody>
          <a:bodyPr anchorCtr="1"/>
          <a:lstStyle/>
          <a:p>
            <a:pPr lvl="0" algn="ctr"/>
            <a:r>
              <a:rPr lang="pl-PL" sz="2800" b="1">
                <a:latin typeface="Cambria" pitchFamily="18"/>
              </a:rPr>
              <a:t>KONKURSY W RAMACH PROJEKTÓW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57200" y="1995842"/>
            <a:ext cx="4015075" cy="136619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ymbol zastępczy tekstu 3"/>
          <p:cNvSpPr txBox="1">
            <a:spLocks noGrp="1"/>
          </p:cNvSpPr>
          <p:nvPr>
            <p:ph type="body" idx="4294967295"/>
          </p:nvPr>
        </p:nvSpPr>
        <p:spPr>
          <a:xfrm>
            <a:off x="5759997" y="1943996"/>
            <a:ext cx="1918438" cy="572039"/>
          </a:xfrm>
        </p:spPr>
        <p:txBody>
          <a:bodyPr/>
          <a:lstStyle/>
          <a:p>
            <a:pPr lvl="0"/>
            <a:r>
              <a:rPr lang="pl-PL" sz="2800" b="1">
                <a:latin typeface="Cambria" pitchFamily="18"/>
              </a:rPr>
              <a:t>Edusia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673516" y="2509195"/>
            <a:ext cx="4015075" cy="2706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457200" y="274676"/>
            <a:ext cx="8228877" cy="1142277"/>
          </a:xfrm>
        </p:spPr>
        <p:txBody>
          <a:bodyPr anchorCtr="1"/>
          <a:lstStyle/>
          <a:p>
            <a:pPr lvl="0" algn="ctr"/>
            <a:r>
              <a:rPr lang="pl-PL" sz="2800" b="1">
                <a:latin typeface="Cambria" pitchFamily="18"/>
              </a:rPr>
              <a:t>SPOTKAJMY SIĘ NA SZLAKU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103040" y="1186918"/>
            <a:ext cx="6960595" cy="4716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2"/>
          <p:cNvSpPr txBox="1">
            <a:spLocks noGrp="1"/>
          </p:cNvSpPr>
          <p:nvPr>
            <p:ph type="body" idx="4294967295"/>
          </p:nvPr>
        </p:nvSpPr>
        <p:spPr>
          <a:xfrm>
            <a:off x="457200" y="548640"/>
            <a:ext cx="8228877" cy="4525201"/>
          </a:xfrm>
        </p:spPr>
        <p:txBody>
          <a:bodyPr lIns="90004" tIns="44997" rIns="90004" bIns="44997"/>
          <a:lstStyle/>
          <a:p>
            <a:pPr lvl="0" algn="ctr">
              <a:spcBef>
                <a:spcPts val="640"/>
              </a:spcBef>
            </a:pPr>
            <a:r>
              <a:rPr lang="pl-PL" sz="2600"/>
              <a:t>VII Kujawsko-Pomorskie Forum Turystyki Wiejskiej</a:t>
            </a:r>
          </a:p>
          <a:p>
            <a:pPr lvl="0" algn="ctr">
              <a:spcBef>
                <a:spcPts val="640"/>
              </a:spcBef>
            </a:pPr>
            <a:endParaRPr lang="pl-PL" sz="2600"/>
          </a:p>
          <a:p>
            <a:pPr lvl="0" algn="ctr">
              <a:spcBef>
                <a:spcPts val="640"/>
              </a:spcBef>
            </a:pPr>
            <a:endParaRPr lang="pl-PL" sz="2600"/>
          </a:p>
          <a:p>
            <a:pPr lvl="0" algn="ctr">
              <a:spcBef>
                <a:spcPts val="640"/>
              </a:spcBef>
            </a:pPr>
            <a:endParaRPr lang="pl-PL" sz="1300"/>
          </a:p>
          <a:p>
            <a:pPr lvl="0" algn="ctr">
              <a:spcBef>
                <a:spcPts val="640"/>
              </a:spcBef>
            </a:pPr>
            <a:r>
              <a:rPr lang="pl-PL" sz="2200"/>
              <a:t>Budowanie współpracy pomiędzy obiektami oferującymi usługi edukacyjne w gospodarstwach rolnych</a:t>
            </a:r>
          </a:p>
          <a:p>
            <a:pPr lvl="0">
              <a:spcBef>
                <a:spcPts val="640"/>
              </a:spcBef>
            </a:pPr>
            <a:endParaRPr lang="pl-PL"/>
          </a:p>
          <a:p>
            <a:pPr lvl="0">
              <a:spcBef>
                <a:spcPts val="640"/>
              </a:spcBef>
            </a:pPr>
            <a:endParaRPr lang="pl-PL"/>
          </a:p>
          <a:p>
            <a:pPr lvl="0">
              <a:spcBef>
                <a:spcPts val="640"/>
              </a:spcBef>
            </a:pPr>
            <a:endParaRPr lang="pl-PL"/>
          </a:p>
          <a:p>
            <a:pPr lvl="0">
              <a:spcBef>
                <a:spcPts val="640"/>
              </a:spcBef>
            </a:pPr>
            <a:endParaRPr lang="pl-PL" sz="800"/>
          </a:p>
          <a:p>
            <a:pPr lvl="0">
              <a:spcBef>
                <a:spcPts val="640"/>
              </a:spcBef>
            </a:pPr>
            <a:endParaRPr lang="pl-PL"/>
          </a:p>
        </p:txBody>
      </p:sp>
      <p:pic>
        <p:nvPicPr>
          <p:cNvPr id="3" name="Obraz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47640" y="4349517"/>
            <a:ext cx="5761442" cy="585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az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636001" y="1097636"/>
            <a:ext cx="1871639" cy="746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10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123639" y="5339519"/>
            <a:ext cx="4895999" cy="464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4396" y="5931374"/>
            <a:ext cx="5474686" cy="755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87995" y="298441"/>
            <a:ext cx="5039642" cy="5965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WSPÓLNY PROJEKT – WSPÓLNA PROMOC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457200" y="273241"/>
            <a:ext cx="8228877" cy="1145157"/>
          </a:xfrm>
        </p:spPr>
        <p:txBody>
          <a:bodyPr anchorCtr="1">
            <a:spAutoFit/>
          </a:bodyPr>
          <a:lstStyle/>
          <a:p>
            <a:pPr lvl="0" algn="ctr"/>
            <a:r>
              <a:rPr lang="pl-PL" sz="2800" b="1"/>
              <a:t>WSPÓLNY PROJEKT – WSPÓLNA PROMOCJA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53759" y="1599843"/>
            <a:ext cx="3621956" cy="2157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43235" y="3963238"/>
            <a:ext cx="3843003" cy="2157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673516" y="2092320"/>
            <a:ext cx="4015075" cy="3540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56843" y="1725116"/>
            <a:ext cx="2648879" cy="190728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ytuł 2"/>
          <p:cNvSpPr txBox="1">
            <a:spLocks noGrp="1"/>
          </p:cNvSpPr>
          <p:nvPr>
            <p:ph type="title" idx="4294967295"/>
          </p:nvPr>
        </p:nvSpPr>
        <p:spPr>
          <a:xfrm>
            <a:off x="457200" y="205922"/>
            <a:ext cx="8228877" cy="1280160"/>
          </a:xfrm>
        </p:spPr>
        <p:txBody>
          <a:bodyPr anchorCtr="1">
            <a:spAutoFit/>
          </a:bodyPr>
          <a:lstStyle/>
          <a:p>
            <a:pPr lvl="0" algn="ctr"/>
            <a:r>
              <a:rPr lang="pl-PL" sz="2800" b="1"/>
              <a:t>ZAINTERESOWANIE LOKALNEJ I OGÓLNOPOLSKIEJ PRASY, ROZGŁOŚNI RADIOWYCH I PORTALI TEMATYCZNYCH</a:t>
            </a: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238923" y="1878835"/>
            <a:ext cx="2648879" cy="1599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020994" y="1891079"/>
            <a:ext cx="2648879" cy="157572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ymbol zastępczy tekstu 5"/>
          <p:cNvSpPr txBox="1">
            <a:spLocks noGrp="1"/>
          </p:cNvSpPr>
          <p:nvPr>
            <p:ph type="body" idx="4294967295"/>
          </p:nvPr>
        </p:nvSpPr>
        <p:spPr>
          <a:xfrm>
            <a:off x="457200" y="3963603"/>
            <a:ext cx="8398443" cy="2178000"/>
          </a:xfrm>
        </p:spPr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pl-PL">
                <a:latin typeface="Cambria" pitchFamily="18"/>
              </a:rPr>
              <a:t>PROGRAMY NA ANTENIE RADIA KATOWICE: </a:t>
            </a:r>
            <a:r>
              <a:rPr lang="pl-PL" sz="2600" b="1" i="1">
                <a:latin typeface="Cambria" pitchFamily="18"/>
              </a:rPr>
              <a:t>ZIOŁOWO MI, WYPROWADZAMY WAS W POLE</a:t>
            </a:r>
          </a:p>
          <a:p>
            <a:pPr lvl="0">
              <a:buSzPct val="45000"/>
              <a:buFont typeface="StarSymbol"/>
              <a:buChar char="●"/>
            </a:pPr>
            <a:r>
              <a:rPr lang="pl-PL">
                <a:latin typeface="Cambria" pitchFamily="18"/>
              </a:rPr>
              <a:t>TVP 3 PROGRAM </a:t>
            </a:r>
            <a:r>
              <a:rPr lang="pl-PL" b="1" i="1">
                <a:latin typeface="Cambria" pitchFamily="18"/>
              </a:rPr>
              <a:t>BLIŻEJ NATURY</a:t>
            </a:r>
          </a:p>
          <a:p>
            <a:pPr lvl="0">
              <a:buSzPct val="45000"/>
              <a:buFont typeface="StarSymbol"/>
              <a:buChar char="●"/>
            </a:pPr>
            <a:r>
              <a:rPr lang="pl-PL">
                <a:latin typeface="Cambria" pitchFamily="18"/>
              </a:rPr>
              <a:t>MAGAZYN OGÓLNOPOLSKI </a:t>
            </a:r>
            <a:r>
              <a:rPr lang="pl-PL" b="1" i="1">
                <a:latin typeface="Cambria" pitchFamily="18"/>
              </a:rPr>
              <a:t>SIELSKIE ŻYCIE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WSPÓLNE DZIAŁANIA&#10;&#10;&#10;&#10;PRACA JEDNOSTEK &#10;&#10;&#10;&#10;WSPÓLNY SUK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410757" y="1183681"/>
            <a:ext cx="8228877" cy="3745437"/>
          </a:xfrm>
        </p:spPr>
        <p:txBody>
          <a:bodyPr anchorCtr="1"/>
          <a:lstStyle/>
          <a:p>
            <a:pPr lvl="0" algn="ctr"/>
            <a:r>
              <a:rPr lang="pl-PL" sz="2800" b="1">
                <a:latin typeface="Cambria" pitchFamily="18"/>
              </a:rPr>
              <a:t>WSPÓLNE DZIAŁANIA</a:t>
            </a:r>
            <a:br>
              <a:rPr lang="pl-PL" sz="2800" b="1">
                <a:latin typeface="Cambria" pitchFamily="18"/>
              </a:rPr>
            </a:br>
            <a:r>
              <a:rPr lang="pl-PL" sz="2800" b="1">
                <a:latin typeface="Cambria" pitchFamily="18"/>
              </a:rPr>
              <a:t/>
            </a:r>
            <a:br>
              <a:rPr lang="pl-PL" sz="2800" b="1">
                <a:latin typeface="Cambria" pitchFamily="18"/>
              </a:rPr>
            </a:br>
            <a:r>
              <a:rPr lang="pl-PL" sz="2800" b="1">
                <a:latin typeface="Cambria" pitchFamily="18"/>
              </a:rPr>
              <a:t/>
            </a:r>
            <a:br>
              <a:rPr lang="pl-PL" sz="2800" b="1">
                <a:latin typeface="Cambria" pitchFamily="18"/>
              </a:rPr>
            </a:br>
            <a:r>
              <a:rPr lang="pl-PL" sz="2800" b="1">
                <a:latin typeface="Cambria" pitchFamily="18"/>
              </a:rPr>
              <a:t/>
            </a:r>
            <a:br>
              <a:rPr lang="pl-PL" sz="2800" b="1">
                <a:latin typeface="Cambria" pitchFamily="18"/>
              </a:rPr>
            </a:br>
            <a:r>
              <a:rPr lang="pl-PL" sz="2800" b="1">
                <a:latin typeface="Cambria" pitchFamily="18"/>
              </a:rPr>
              <a:t>PRACA JEDNOSTEK </a:t>
            </a:r>
            <a:br>
              <a:rPr lang="pl-PL" sz="2800" b="1">
                <a:latin typeface="Cambria" pitchFamily="18"/>
              </a:rPr>
            </a:br>
            <a:r>
              <a:rPr lang="pl-PL" sz="2800" b="1">
                <a:latin typeface="Cambria" pitchFamily="18"/>
              </a:rPr>
              <a:t/>
            </a:r>
            <a:br>
              <a:rPr lang="pl-PL" sz="2800" b="1">
                <a:latin typeface="Cambria" pitchFamily="18"/>
              </a:rPr>
            </a:br>
            <a:r>
              <a:rPr lang="pl-PL" sz="2800" b="1">
                <a:latin typeface="Cambria" pitchFamily="18"/>
              </a:rPr>
              <a:t/>
            </a:r>
            <a:br>
              <a:rPr lang="pl-PL" sz="2800" b="1">
                <a:latin typeface="Cambria" pitchFamily="18"/>
              </a:rPr>
            </a:br>
            <a:r>
              <a:rPr lang="pl-PL" sz="2800" b="1">
                <a:latin typeface="Cambria" pitchFamily="18"/>
              </a:rPr>
              <a:t/>
            </a:r>
            <a:br>
              <a:rPr lang="pl-PL" sz="2800" b="1">
                <a:latin typeface="Cambria" pitchFamily="18"/>
              </a:rPr>
            </a:br>
            <a:r>
              <a:rPr lang="pl-PL" sz="2800" b="1">
                <a:latin typeface="Cambria" pitchFamily="18"/>
              </a:rPr>
              <a:t>WSPÓLNY SUKCES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5"/>
          <p:cNvSpPr/>
          <p:nvPr/>
        </p:nvSpPr>
        <p:spPr>
          <a:xfrm>
            <a:off x="2286000" y="2285643"/>
            <a:ext cx="4571277" cy="115632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4997" rIns="90004" bIns="44997" anchor="t" anchorCtr="1" compatLnSpc="0">
            <a:spAutoFit/>
          </a:bodyPr>
          <a:lstStyle/>
          <a:p>
            <a:pPr marL="66595" marR="66595" lvl="0" indent="0" algn="ctr" defTabSz="914400" rtl="0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800" b="0" i="0" u="sng" strike="noStrike" kern="1200" cap="none" spc="0" baseline="0">
                <a:solidFill>
                  <a:srgbClr val="000000"/>
                </a:solidFill>
                <a:uFillTx/>
                <a:latin typeface="Calibri Light" pitchFamily="34"/>
                <a:ea typeface="Times New Roman" pitchFamily="2"/>
                <a:cs typeface="Arial" pitchFamily="2"/>
              </a:rPr>
              <a:t>Odwiedź portal KSOW – </a:t>
            </a:r>
            <a:r>
              <a:rPr lang="pl-PL" sz="1800" b="1" i="0" u="sng" strike="noStrike" kern="1200" cap="none" spc="0" baseline="0">
                <a:solidFill>
                  <a:srgbClr val="000000"/>
                </a:solidFill>
                <a:uFillTx/>
                <a:latin typeface="Calibri Light" pitchFamily="34"/>
                <a:ea typeface="Times New Roman" pitchFamily="2"/>
                <a:cs typeface="Arial" pitchFamily="2"/>
                <a:hlinkClick r:id="rId3"/>
              </a:rPr>
              <a:t>www.ksow.pl</a:t>
            </a:r>
          </a:p>
          <a:p>
            <a:pPr marL="66595" marR="66595" lvl="0" indent="0" algn="ctr" defTabSz="914400" rtl="0" fontAlgn="auto" hangingPunct="1">
              <a:lnSpc>
                <a:spcPct val="115000"/>
              </a:lnSpc>
              <a:spcBef>
                <a:spcPts val="900"/>
              </a:spcBef>
              <a:spcAft>
                <a:spcPts val="9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800" b="1" i="0" u="none" strike="noStrike" kern="1200" cap="none" spc="0" baseline="0">
                <a:solidFill>
                  <a:srgbClr val="000000"/>
                </a:solidFill>
                <a:uFillTx/>
                <a:latin typeface="Calibri Light" pitchFamily="34"/>
                <a:ea typeface="Times New Roman" pitchFamily="2"/>
                <a:cs typeface="Arial" pitchFamily="2"/>
              </a:rPr>
              <a:t>Zostań Partnerem Krajowej Sieci Obszarów Wiejskich.</a:t>
            </a:r>
          </a:p>
        </p:txBody>
      </p:sp>
      <p:pic>
        <p:nvPicPr>
          <p:cNvPr id="3" name="Obraz 9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519361" y="3141000"/>
            <a:ext cx="2104198" cy="8661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towarzyszenie Gospodarstw Edukacyjnych Województwa Śląskie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647998" y="575998"/>
            <a:ext cx="7771677" cy="1469157"/>
          </a:xfrm>
        </p:spPr>
        <p:txBody>
          <a:bodyPr anchorCtr="1"/>
          <a:lstStyle/>
          <a:p>
            <a:pPr lvl="0" algn="ctr">
              <a:lnSpc>
                <a:spcPct val="150000"/>
              </a:lnSpc>
            </a:pPr>
            <a:r>
              <a:rPr lang="pl-PL" sz="2800">
                <a:latin typeface="Cambria" pitchFamily="18"/>
              </a:rPr>
              <a:t>Stowarzyszenie Gospodarstw Edukacyjnych Województwa Śląskiego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308677" y="1604515"/>
            <a:ext cx="4525557" cy="45255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503998" y="1439283"/>
            <a:ext cx="8182078" cy="1706764"/>
          </a:xfrm>
        </p:spPr>
        <p:txBody>
          <a:bodyPr anchorCtr="1">
            <a:spAutoFit/>
          </a:bodyPr>
          <a:lstStyle/>
          <a:p>
            <a:pPr lvl="0" algn="ctr"/>
            <a:r>
              <a:rPr lang="pl-PL" sz="2800">
                <a:latin typeface="Cambria" pitchFamily="18"/>
              </a:rPr>
              <a:t>W maju 2016 roku powstało Stowarzyszenie Gospodarstw Edukacyjnych Województwa Śląskiego. Jego członkowie to właściciele kilkunastu gospodarstw, w których prowadzona jest edukacja.  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596676" y="3096002"/>
            <a:ext cx="3666963" cy="3383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503998" y="647998"/>
            <a:ext cx="8228877" cy="1142277"/>
          </a:xfrm>
        </p:spPr>
        <p:txBody>
          <a:bodyPr anchorCtr="1"/>
          <a:lstStyle/>
          <a:p>
            <a:pPr lvl="0" algn="ctr"/>
            <a:r>
              <a:rPr lang="pl-PL" sz="2800" b="1">
                <a:latin typeface="Cambria" pitchFamily="18"/>
              </a:rPr>
              <a:t>W 2017 roku powstał Szlak Gospodarstw Edukacyjnych Województwa Śląskiego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82757" y="2561042"/>
            <a:ext cx="8228877" cy="3054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POTKAJMY SIĘ NA SZLA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457200" y="274676"/>
            <a:ext cx="8228877" cy="1142277"/>
          </a:xfrm>
        </p:spPr>
        <p:txBody>
          <a:bodyPr anchorCtr="1"/>
          <a:lstStyle/>
          <a:p>
            <a:pPr lvl="0" algn="ctr"/>
            <a:r>
              <a:rPr lang="pl-PL" sz="2800" b="1">
                <a:latin typeface="Cambria" pitchFamily="18"/>
              </a:rPr>
              <a:t>SPOTKAJMY SIĘ NA SZLAKU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4294967295"/>
          </p:nvPr>
        </p:nvSpPr>
        <p:spPr>
          <a:xfrm>
            <a:off x="668883" y="4809241"/>
            <a:ext cx="8017203" cy="1316159"/>
          </a:xfrm>
        </p:spPr>
        <p:txBody>
          <a:bodyPr/>
          <a:lstStyle/>
          <a:p>
            <a:pPr lvl="0"/>
            <a:r>
              <a:rPr lang="pl-PL">
                <a:hlinkClick r:id="rId3"/>
              </a:rPr>
              <a:t>https://www.youtube.com/watch?v=xYgi9el0Nu0&amp;list=UU_YrlGIHTQP-rc_SKZsQqgg&amp;index=22</a:t>
            </a:r>
          </a:p>
          <a:p>
            <a:pPr lvl="0"/>
            <a:endParaRPr lang="pl-PL"/>
          </a:p>
          <a:p>
            <a:pPr lvl="0"/>
            <a:endParaRPr lang="pl-PL"/>
          </a:p>
          <a:p>
            <a:pPr lvl="0"/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0" y="1337758"/>
            <a:ext cx="9170279" cy="5519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KWOTY DOFINANSOWANIA W LATACH 2017 – 2019&#10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457200" y="274676"/>
            <a:ext cx="8228877" cy="1142277"/>
          </a:xfrm>
        </p:spPr>
        <p:txBody>
          <a:bodyPr/>
          <a:lstStyle/>
          <a:p>
            <a:pPr lvl="0"/>
            <a:r>
              <a:rPr lang="pl-PL" sz="2800">
                <a:latin typeface="Cambria" pitchFamily="18"/>
              </a:rPr>
              <a:t>KWOTY DOFINANSOWANIA W LATACH 2017 – 2019</a:t>
            </a:r>
            <a:br>
              <a:rPr lang="pl-PL" sz="2800">
                <a:latin typeface="Cambria" pitchFamily="18"/>
              </a:rPr>
            </a:br>
            <a:endParaRPr lang="pl-PL" sz="2800">
              <a:latin typeface="Cambria" pitchFamily="18"/>
            </a:endParaRP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4294967295"/>
          </p:nvPr>
        </p:nvSpPr>
        <p:spPr>
          <a:xfrm>
            <a:off x="647998" y="2736003"/>
            <a:ext cx="8135636" cy="1943639"/>
          </a:xfrm>
        </p:spPr>
        <p:txBody>
          <a:bodyPr/>
          <a:lstStyle/>
          <a:p>
            <a:pPr lvl="0"/>
            <a:r>
              <a:rPr lang="pl-PL"/>
              <a:t>2017 r. – 187 948 zł – dotacja, 198 801 zł – całość</a:t>
            </a:r>
          </a:p>
          <a:p>
            <a:pPr lvl="0"/>
            <a:r>
              <a:rPr lang="pl-PL"/>
              <a:t>2018 r. – 200 000 zł – dotacja, 210 650 zł – całość</a:t>
            </a:r>
          </a:p>
          <a:p>
            <a:pPr lvl="0"/>
            <a:r>
              <a:rPr lang="pl-PL"/>
              <a:t>2019 r. – 172 700 zł – dotacja, 182 600 zł - całość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DZIAŁANIA W RAMACH DOFINANSOWAN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457200" y="1102684"/>
            <a:ext cx="8228877" cy="1142277"/>
          </a:xfrm>
        </p:spPr>
        <p:txBody>
          <a:bodyPr anchorCtr="1"/>
          <a:lstStyle/>
          <a:p>
            <a:pPr lvl="0" algn="ctr"/>
            <a:r>
              <a:rPr lang="pl-PL" sz="2800" b="1">
                <a:latin typeface="Cambria" pitchFamily="18"/>
              </a:rPr>
              <a:t>DZIAŁANIA W RAMACH DOFINANSOWANIA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237676" y="4320000"/>
            <a:ext cx="3513956" cy="1304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399998" y="3528002"/>
            <a:ext cx="2849041" cy="27547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WSPÓLNA STRONA INTERNETOWA&#10;&#10;&#10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457200" y="2242081"/>
            <a:ext cx="8228877" cy="1527477"/>
          </a:xfrm>
        </p:spPr>
        <p:txBody>
          <a:bodyPr anchorCtr="1"/>
          <a:lstStyle/>
          <a:p>
            <a:pPr lvl="0" algn="ctr"/>
            <a:r>
              <a:rPr lang="pl-PL" sz="2800" b="1">
                <a:latin typeface="Cambria" pitchFamily="18"/>
              </a:rPr>
              <a:t>WSPÓLNA STRONA INTERNETOWA</a:t>
            </a:r>
            <a:br>
              <a:rPr lang="pl-PL" sz="2800" b="1">
                <a:latin typeface="Cambria" pitchFamily="18"/>
              </a:rPr>
            </a:br>
            <a:r>
              <a:rPr lang="pl-PL" sz="2800" b="1">
                <a:latin typeface="Cambria" pitchFamily="18"/>
              </a:rPr>
              <a:t/>
            </a:r>
            <a:br>
              <a:rPr lang="pl-PL" sz="2800" b="1">
                <a:latin typeface="Cambria" pitchFamily="18"/>
              </a:rPr>
            </a:br>
            <a:r>
              <a:rPr lang="pl-PL" sz="2800" b="1">
                <a:latin typeface="Cambria" pitchFamily="18"/>
                <a:hlinkClick r:id="rId3"/>
              </a:rPr>
              <a:t>WWW.GOSPODARSTWAEDUKACYJNE.PL</a:t>
            </a:r>
            <a:r>
              <a:rPr lang="pl-PL"/>
              <a:t/>
            </a:r>
            <a:br>
              <a:rPr lang="pl-PL"/>
            </a:br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omyślni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omyślnie 1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omyślnie 2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233</Words>
  <Application>Microsoft Office PowerPoint</Application>
  <PresentationFormat>Pokaz na ekranie (4:3)</PresentationFormat>
  <Paragraphs>84</Paragraphs>
  <Slides>24</Slides>
  <Notes>24</Notes>
  <HiddenSlides>1</HiddenSlides>
  <MMClips>0</MMClips>
  <ScaleCrop>false</ScaleCrop>
  <HeadingPairs>
    <vt:vector size="4" baseType="variant">
      <vt:variant>
        <vt:lpstr>Motyw</vt:lpstr>
      </vt:variant>
      <vt:variant>
        <vt:i4>3</vt:i4>
      </vt:variant>
      <vt:variant>
        <vt:lpstr>Tytuły slajdów</vt:lpstr>
      </vt:variant>
      <vt:variant>
        <vt:i4>24</vt:i4>
      </vt:variant>
    </vt:vector>
  </HeadingPairs>
  <TitlesOfParts>
    <vt:vector size="27" baseType="lpstr">
      <vt:lpstr>Domyślnie</vt:lpstr>
      <vt:lpstr>Domyślnie 1</vt:lpstr>
      <vt:lpstr>Domyślnie 2</vt:lpstr>
      <vt:lpstr>Prezentacja programu PowerPoint</vt:lpstr>
      <vt:lpstr>Prezentacja programu PowerPoint</vt:lpstr>
      <vt:lpstr>Stowarzyszenie Gospodarstw Edukacyjnych Województwa Śląskiego</vt:lpstr>
      <vt:lpstr>W maju 2016 roku powstało Stowarzyszenie Gospodarstw Edukacyjnych Województwa Śląskiego. Jego członkowie to właściciele kilkunastu gospodarstw, w których prowadzona jest edukacja.  </vt:lpstr>
      <vt:lpstr>W 2017 roku powstał Szlak Gospodarstw Edukacyjnych Województwa Śląskiego</vt:lpstr>
      <vt:lpstr>SPOTKAJMY SIĘ NA SZLAKU</vt:lpstr>
      <vt:lpstr>KWOTY DOFINANSOWANIA W LATACH 2017 – 2019 </vt:lpstr>
      <vt:lpstr>DZIAŁANIA W RAMACH DOFINANSOWANIA</vt:lpstr>
      <vt:lpstr>WSPÓLNA STRONA INTERNETOWA  WWW.GOSPODARSTWAEDUKACYJNE.PL </vt:lpstr>
      <vt:lpstr> </vt:lpstr>
      <vt:lpstr>WSPÓLNA PROMOCJA</vt:lpstr>
      <vt:lpstr>Prezentacja programu PowerPoint</vt:lpstr>
      <vt:lpstr>Prezentacja programu PowerPoint</vt:lpstr>
      <vt:lpstr>WZAJEMNE WSPARCIE</vt:lpstr>
      <vt:lpstr>BEZPŁATNE WARSZTATY W RAMACH PROMOCJI GOSPODARSTW</vt:lpstr>
      <vt:lpstr>DOPOSAŻENIE GOSPODARSTW</vt:lpstr>
      <vt:lpstr>DZIEŃ OTWARTY</vt:lpstr>
      <vt:lpstr>KONKURSY W RAMACH PROJEKTÓW</vt:lpstr>
      <vt:lpstr>SPOTKAJMY SIĘ NA SZLAKU</vt:lpstr>
      <vt:lpstr>Prezentacja programu PowerPoint</vt:lpstr>
      <vt:lpstr>WSPÓLNY PROJEKT – WSPÓLNA PROMOCJA</vt:lpstr>
      <vt:lpstr>ZAINTERESOWANIE LOKALNEJ I OGÓLNOPOLSKIEJ PRASY, ROZGŁOŚNI RADIOWYCH I PORTALI TEMATYCZNYCH</vt:lpstr>
      <vt:lpstr>WSPÓLNE DZIAŁANIA    PRACA JEDNOSTEK     WSPÓLNY SUKCES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Doradca</dc:creator>
  <cp:lastModifiedBy>Jarosław Domiński</cp:lastModifiedBy>
  <cp:revision>1</cp:revision>
  <dcterms:modified xsi:type="dcterms:W3CDTF">2019-10-11T12:54:02Z</dcterms:modified>
</cp:coreProperties>
</file>