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80" r:id="rId9"/>
    <p:sldId id="279" r:id="rId10"/>
    <p:sldId id="278" r:id="rId11"/>
    <p:sldId id="277" r:id="rId12"/>
    <p:sldId id="276" r:id="rId13"/>
    <p:sldId id="275" r:id="rId14"/>
    <p:sldId id="274" r:id="rId15"/>
    <p:sldId id="273" r:id="rId16"/>
    <p:sldId id="272" r:id="rId17"/>
    <p:sldId id="271" r:id="rId18"/>
    <p:sldId id="270" r:id="rId19"/>
    <p:sldId id="269" r:id="rId20"/>
    <p:sldId id="268" r:id="rId21"/>
    <p:sldId id="267" r:id="rId22"/>
    <p:sldId id="266" r:id="rId23"/>
    <p:sldId id="265" r:id="rId24"/>
    <p:sldId id="288" r:id="rId25"/>
    <p:sldId id="287" r:id="rId26"/>
    <p:sldId id="286" r:id="rId27"/>
    <p:sldId id="285" r:id="rId28"/>
    <p:sldId id="284" r:id="rId29"/>
    <p:sldId id="283" r:id="rId30"/>
    <p:sldId id="282" r:id="rId31"/>
    <p:sldId id="281" r:id="rId32"/>
    <p:sldId id="296" r:id="rId33"/>
    <p:sldId id="295" r:id="rId34"/>
    <p:sldId id="294" r:id="rId35"/>
    <p:sldId id="293" r:id="rId36"/>
    <p:sldId id="292" r:id="rId37"/>
    <p:sldId id="291" r:id="rId38"/>
    <p:sldId id="290" r:id="rId39"/>
    <p:sldId id="289" r:id="rId40"/>
    <p:sldId id="304" r:id="rId41"/>
    <p:sldId id="303" r:id="rId42"/>
    <p:sldId id="302" r:id="rId43"/>
    <p:sldId id="301" r:id="rId44"/>
    <p:sldId id="300" r:id="rId45"/>
    <p:sldId id="258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883636-A06B-B4EF-791E-4ACA48CAB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4B63BB-19D4-7782-B4B7-79A9414CC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80FACB-77EB-DB89-114A-B3FCF93E4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42A3A6-46BA-B28E-0215-78FB4833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23C8F0-5F3A-0767-3CDA-8100D02B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691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382E5F-25C5-078D-D438-B316BB22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5DAC06E-7846-BD1D-EAFD-08A0339D4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65B122-BD0C-1FE1-CA3C-7202CE78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3653143-A06F-35B6-8E81-2136CE9C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B22DFC-D803-093B-5466-188E17A0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5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6AE615F-75D7-8003-5000-18FBA8E64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707FF7B-91D4-7E16-AE8E-14DB94936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10ECFE-805A-10C2-884A-8279F9C7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388709-CAA2-2082-0AC9-FA7D2998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E85D30-94C5-09FD-6A27-B0877A23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825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AC1CC2-5545-FCE0-11FD-0281F9A7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52FA3F-0DF3-0642-AA4F-B71449626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76905C-5687-2146-0B42-043814B9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0A58DA-C884-9EC3-6EFE-131FC79A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5D677B-5824-8BEB-694C-A534CEA5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38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D43335-DB5F-F7CF-019C-73D7460F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D14AC3-060B-246E-A26E-903123A4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EFA53B-6C9A-958C-F335-410AFF70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3E6F54-FC4C-02FB-CC4D-5923400FF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81408C-A67F-6AF1-3E0F-5FA75BDC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42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341B1B-6583-B167-949B-A07D1690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98EFAC-4101-FC60-C1A0-5DFEDA93A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3089F1C-8087-66AD-D3A7-67737080B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481C2D7-1D93-F249-AE27-6C68F41F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5736653-23BD-9FE5-C28E-8BAE72BE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AA65758-AFCB-2127-AD80-944108A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90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78EDCC-5015-18B6-26BD-C5F35F4A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2267C9-3B07-755D-D047-8EBEF3BC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B9ACECE-2798-14EF-ECD8-8F069851C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C065C4A-A063-9340-4999-26B2C3DB5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0DF8C5-1BED-9B38-E414-9FA5458A5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1CB3CB2-3D35-F1A7-0C9B-8F600397B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F37C6A1-7F32-98CC-6822-5D6985C5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CE218A3-89DE-0A57-FDE5-4481D863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380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FFEB1C-FB92-5999-67B7-C0CD297F5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6FB2491-43FB-4686-063C-CB59CD85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95445C2-EA22-4722-9DD6-462EE71A9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B79EA0E-6E46-E6D6-9DDC-23AC622E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52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CCA380B-CA0B-DE7F-35E4-F6B5E9F8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5E57498-0438-CA89-53AB-1E08513A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7025B67-C3D3-76A0-2A0E-87ACED80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35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7A059A-0A2A-B4A3-9B0B-BA11DEAF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85A313-6F1D-FA15-C9A0-11607968F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0736CA-F0BF-0641-2401-2FD49EA88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50813D1-40CD-C7A4-2C62-B7EEA5DE4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8ABFC71-B138-B20B-B033-3FD7EA3B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BC10438-6315-80D4-BE01-86DC1876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2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0E6BBF-5CB4-D37C-7AF7-30379CF2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5EEAE0A-0416-E903-ECEF-56C3A875C0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927FFD0-0C6A-76DE-9BFA-E560F5BD6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ABCA789-973A-FE0C-2325-072DB146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B90E93C-3881-649D-70D7-E3F67958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FB1692-6AB6-603B-F7EA-B5B7A209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272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8FD749-9BAE-07D8-4EE9-38727F76B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CFFD23-3A2B-4BA9-C905-D76822D61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569A51-8FA7-E73C-502E-5DB6A6C78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7E96-12E7-468D-9C8B-D7C6C647AE77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EEEDB6-8726-3A11-EACA-343A89ECB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8BCBA50-6FF9-66DE-A091-0ADB261C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4B47-7FF3-466A-93BD-B181852504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37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42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640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43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184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32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749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230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70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09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278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677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512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604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458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737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69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886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384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606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84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147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765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78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261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208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54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497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012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719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1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532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863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70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061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99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537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759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10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200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3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48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835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60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60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52381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Panoramiczny</PresentationFormat>
  <Paragraphs>0</Paragraphs>
  <Slides>45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KPODR</dc:creator>
  <cp:lastModifiedBy>Adam KPODR</cp:lastModifiedBy>
  <cp:revision>4</cp:revision>
  <dcterms:created xsi:type="dcterms:W3CDTF">2022-06-07T06:33:08Z</dcterms:created>
  <dcterms:modified xsi:type="dcterms:W3CDTF">2022-12-05T11:35:51Z</dcterms:modified>
</cp:coreProperties>
</file>