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57" r:id="rId2"/>
    <p:sldMasterId id="2147483730" r:id="rId3"/>
  </p:sldMasterIdLst>
  <p:notesMasterIdLst>
    <p:notesMasterId r:id="rId20"/>
  </p:notesMasterIdLst>
  <p:handoutMasterIdLst>
    <p:handoutMasterId r:id="rId21"/>
  </p:handoutMasterIdLst>
  <p:sldIdLst>
    <p:sldId id="257" r:id="rId4"/>
    <p:sldId id="260" r:id="rId5"/>
    <p:sldId id="323" r:id="rId6"/>
    <p:sldId id="262" r:id="rId7"/>
    <p:sldId id="261" r:id="rId8"/>
    <p:sldId id="329" r:id="rId9"/>
    <p:sldId id="330" r:id="rId10"/>
    <p:sldId id="332" r:id="rId11"/>
    <p:sldId id="333" r:id="rId12"/>
    <p:sldId id="265" r:id="rId13"/>
    <p:sldId id="334" r:id="rId14"/>
    <p:sldId id="335" r:id="rId15"/>
    <p:sldId id="336" r:id="rId16"/>
    <p:sldId id="313" r:id="rId17"/>
    <p:sldId id="337" r:id="rId18"/>
    <p:sldId id="31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D"/>
    <a:srgbClr val="E6EAEF"/>
    <a:srgbClr val="0068B3"/>
    <a:srgbClr val="F2EFED"/>
    <a:srgbClr val="8B0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706" autoAdjust="0"/>
  </p:normalViewPr>
  <p:slideViewPr>
    <p:cSldViewPr snapToGrid="0" showGuides="1">
      <p:cViewPr varScale="1">
        <p:scale>
          <a:sx n="80" d="100"/>
          <a:sy n="80" d="100"/>
        </p:scale>
        <p:origin x="78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9" d="100"/>
          <a:sy n="79" d="100"/>
        </p:scale>
        <p:origin x="2866" y="-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9DF90F2-9809-0328-3426-80A3902035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9EDFCDB-37F2-B79E-5624-1D754EA38F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5B12A-B220-4C4D-A6D9-262B79C9453E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BAE1BEB-9A25-D6F6-E2B0-7CC3D8A33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EDFF815-6F32-0609-C755-FF0FC0536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B87A7-650F-4115-8086-1BF227A2A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944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07280-2C3E-413E-9216-CF5F804F21B6}" type="datetimeFigureOut">
              <a:rPr lang="de-DE" smtClean="0"/>
              <a:t>28.11.2024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D1100-2821-4669-A8DA-187DEDF703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67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D1100-2821-4669-A8DA-187DEDF7033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85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D1100-2821-4669-A8DA-187DEDF7033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59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D1100-2821-4669-A8DA-187DEDF7033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05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34988" y="75565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D1100-2821-4669-A8DA-187DEDF7033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98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D1100-2821-4669-A8DA-187DEDF7033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7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9C835-B747-ED24-3A95-64913EF4B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88CD0BD-2AF1-0B7C-3C03-814B73CF0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55D56F1-B007-1DC4-40BE-E76465783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34B14D-E635-C99D-5679-8647C3111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D1100-2821-4669-A8DA-187DEDF7033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62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B807A-D20E-8D5E-7296-F09C0AF30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2684C13-B10F-C776-7207-8753BEAFD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DF0A17D-CE57-C761-4109-33C3E288B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0FBD70-FC09-C937-4616-14F7F39D2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D1100-2821-4669-A8DA-187DEDF7033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824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5C8DF-346C-3D32-CCF5-4CA9E145A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C3754D7-C8E6-BC0D-2C87-2AAEAE0DE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E60DFE6-85FA-6F78-977D-236F9DF74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3C53B7-830E-8D2D-EAF8-DE27B51CA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D1100-2821-4669-A8DA-187DEDF7033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49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67E0B-0A7D-47FA-BA0B-DBA8FA079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4" y="428625"/>
            <a:ext cx="8382001" cy="3600449"/>
          </a:xfrm>
        </p:spPr>
        <p:txBody>
          <a:bodyPr anchor="b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6" name="Google Shape;23;p71">
            <a:extLst>
              <a:ext uri="{FF2B5EF4-FFF2-40B4-BE49-F238E27FC236}">
                <a16:creationId xmlns:a16="http://schemas.microsoft.com/office/drawing/2014/main" id="{E5A7D8A7-B5D3-3237-EF85-9F555F5C29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F830AC-32A0-F2EA-3883-39257A34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3" y="4324351"/>
            <a:ext cx="8382001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9287341-9DC7-4CBC-3A39-476934923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9173" y="4987089"/>
            <a:ext cx="8382002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place</a:t>
            </a:r>
            <a:r>
              <a:rPr lang="de-DE" dirty="0"/>
              <a:t> / date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9F4649-2965-CA4D-2675-F5D97D29A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50244" y="5687373"/>
            <a:ext cx="1906794" cy="638397"/>
          </a:xfrm>
          <a:prstGeom prst="rect">
            <a:avLst/>
          </a:prstGeom>
        </p:spPr>
      </p:pic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CA3AA816-6B08-4E1B-596D-5822E12D07FA}"/>
              </a:ext>
            </a:extLst>
          </p:cNvPr>
          <p:cNvSpPr>
            <a:spLocks noGrp="1"/>
          </p:cNvSpPr>
          <p:nvPr>
            <p:ph type="dgm" sz="quarter" idx="12" hasCustomPrompt="1"/>
          </p:nvPr>
        </p:nvSpPr>
        <p:spPr>
          <a:xfrm>
            <a:off x="163" y="0"/>
            <a:ext cx="334800" cy="6858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/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C1B9F-E5A1-B9E4-A065-9112EE3A8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885" y="7034365"/>
            <a:ext cx="897194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E6EAEF"/>
                </a:solidFill>
              </a:defRPr>
            </a:lvl1pPr>
          </a:lstStyle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DF555F1-79E6-C0F6-879D-2BC67C35B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7034365"/>
            <a:ext cx="9615281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E6EAEF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DFD2038-649C-DECE-AC7B-0293885F1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252" y="7034365"/>
            <a:ext cx="441786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E6EAEF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oogle Shape;23;p71">
            <a:extLst>
              <a:ext uri="{FF2B5EF4-FFF2-40B4-BE49-F238E27FC236}">
                <a16:creationId xmlns:a16="http://schemas.microsoft.com/office/drawing/2014/main" id="{040C0F8D-C0F7-9F3D-122A-8F099D46150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2">
            <a:extLst>
              <a:ext uri="{FF2B5EF4-FFF2-40B4-BE49-F238E27FC236}">
                <a16:creationId xmlns:a16="http://schemas.microsoft.com/office/drawing/2014/main" id="{ADD3EB8D-B7EC-4B5F-F15A-6A4626C893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50244" y="5687373"/>
            <a:ext cx="1906794" cy="6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50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432" userDrawn="1">
          <p15:clr>
            <a:srgbClr val="FBAE40"/>
          </p15:clr>
        </p15:guide>
        <p15:guide id="6" orient="horz" pos="2766" userDrawn="1">
          <p15:clr>
            <a:srgbClr val="FBAE40"/>
          </p15:clr>
        </p15:guide>
        <p15:guide id="7" orient="horz" pos="3168" userDrawn="1">
          <p15:clr>
            <a:srgbClr val="FBAE40"/>
          </p15:clr>
        </p15:guide>
        <p15:guide id="8" pos="6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0DEAA59D-4F3D-6336-CA98-4834147DF4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7292B57-8A02-D048-972D-515426D6BF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981200"/>
            <a:ext cx="925200" cy="9252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5B10A4E7-10FA-01ED-C880-89349B48F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162" y="1981200"/>
            <a:ext cx="4656451" cy="925200"/>
          </a:xfrm>
          <a:solidFill>
            <a:schemeClr val="bg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AB7B29E2-69B3-222F-21C3-E1EF7943C8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4" y="3093222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EBB74957-0173-855A-6EA4-1B495E733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0164" y="3093222"/>
            <a:ext cx="4656450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7FC683F0-267E-02D4-6432-0371E554F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5" y="4205244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D72DA4BF-B0A3-645E-2BB1-F802DACE81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0164" y="4205244"/>
            <a:ext cx="4656449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37D069A-DD31-6FD2-2333-E94C78AAB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6" y="5317266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A299986-D032-25A6-A53B-9D3098C5ED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166" y="5317266"/>
            <a:ext cx="4656448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DF7CCE4F-2D78-693F-4BF0-D2E4C0517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5383" y="1981200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99E73818-F167-0FA5-985D-E3EE2DCBAF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582" y="1981200"/>
            <a:ext cx="4656451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5EB17123-7A99-2852-EAF6-2DA870C949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4" y="3093222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704C1B3-AE43-7E61-77E3-F7D2FE714A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584" y="3093222"/>
            <a:ext cx="4656450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2E300710-2A2F-D5B5-0705-C51E0830B5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5385" y="4205244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A1A0C3BB-3431-4593-EB32-AE0B49B39C1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584" y="4205244"/>
            <a:ext cx="4656449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F4A5AE8-944B-5529-2056-2073F08E6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5386" y="5317266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2BC1A3FA-77DE-DA32-1D65-BE47DF91DC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00586" y="5317266"/>
            <a:ext cx="4656448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23" name="Google Shape;13;p69">
            <a:extLst>
              <a:ext uri="{FF2B5EF4-FFF2-40B4-BE49-F238E27FC236}">
                <a16:creationId xmlns:a16="http://schemas.microsoft.com/office/drawing/2014/main" id="{D8ABAB25-F764-3625-E6CA-432CAAF0EF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197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orient="horz" pos="39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4">
            <a:extLst>
              <a:ext uri="{FF2B5EF4-FFF2-40B4-BE49-F238E27FC236}">
                <a16:creationId xmlns:a16="http://schemas.microsoft.com/office/drawing/2014/main" id="{37E2E32B-F1BC-CCD2-7609-25304434AE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3935412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0262" y="247651"/>
            <a:ext cx="6805888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0DEAA59D-4F3D-6336-CA98-4834147DF4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7292B57-8A02-D048-972D-515426D6BF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0262" y="1981200"/>
            <a:ext cx="925200" cy="9252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5B10A4E7-10FA-01ED-C880-89349B48F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25461" y="1981200"/>
            <a:ext cx="6631577" cy="925200"/>
          </a:xfrm>
          <a:solidFill>
            <a:schemeClr val="bg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AB7B29E2-69B3-222F-21C3-E1EF7943C8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0263" y="3093222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EBB74957-0173-855A-6EA4-1B495E733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5463" y="3093222"/>
            <a:ext cx="6631576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7FC683F0-267E-02D4-6432-0371E554F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0264" y="4205244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D72DA4BF-B0A3-645E-2BB1-F802DACE81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5463" y="4205244"/>
            <a:ext cx="6631575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37D069A-DD31-6FD2-2333-E94C78AAB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0265" y="5317266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A299986-D032-25A6-A53B-9D3098C5ED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5465" y="5317266"/>
            <a:ext cx="6631574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16" name="Google Shape;13;p69">
            <a:extLst>
              <a:ext uri="{FF2B5EF4-FFF2-40B4-BE49-F238E27FC236}">
                <a16:creationId xmlns:a16="http://schemas.microsoft.com/office/drawing/2014/main" id="{2027D0A1-233D-5B99-785E-2E6CF229DB2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365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5" orient="horz" pos="3929">
          <p15:clr>
            <a:srgbClr val="FBAE40"/>
          </p15:clr>
        </p15:guide>
        <p15:guide id="6" pos="2706" userDrawn="1">
          <p15:clr>
            <a:srgbClr val="FBAE40"/>
          </p15:clr>
        </p15:guide>
        <p15:guide id="7" pos="24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040323"/>
            <a:ext cx="9256712" cy="923925"/>
          </a:xfrm>
        </p:spPr>
        <p:txBody>
          <a:bodyPr anchor="b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4310001"/>
            <a:ext cx="9256713" cy="183110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oogle Shape;15;p70">
            <a:extLst>
              <a:ext uri="{FF2B5EF4-FFF2-40B4-BE49-F238E27FC236}">
                <a16:creationId xmlns:a16="http://schemas.microsoft.com/office/drawing/2014/main" id="{2FF9DA51-4F29-E139-A4BB-1EA423A502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2103"/>
          <a:stretch/>
        </p:blipFill>
        <p:spPr>
          <a:xfrm>
            <a:off x="9984510" y="1306284"/>
            <a:ext cx="2207490" cy="514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;p69">
            <a:extLst>
              <a:ext uri="{FF2B5EF4-FFF2-40B4-BE49-F238E27FC236}">
                <a16:creationId xmlns:a16="http://schemas.microsoft.com/office/drawing/2014/main" id="{6D5E72A5-C27C-4654-55AB-A19E59D277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;p70">
            <a:extLst>
              <a:ext uri="{FF2B5EF4-FFF2-40B4-BE49-F238E27FC236}">
                <a16:creationId xmlns:a16="http://schemas.microsoft.com/office/drawing/2014/main" id="{1A5E9881-A201-DA1E-3ADD-72C13C4D67C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-2103"/>
          <a:stretch/>
        </p:blipFill>
        <p:spPr>
          <a:xfrm>
            <a:off x="9984510" y="1306284"/>
            <a:ext cx="2207490" cy="514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;p69">
            <a:extLst>
              <a:ext uri="{FF2B5EF4-FFF2-40B4-BE49-F238E27FC236}">
                <a16:creationId xmlns:a16="http://schemas.microsoft.com/office/drawing/2014/main" id="{C41AFFF8-16F9-0E80-9C11-C895E7C4638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236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387" userDrawn="1">
          <p15:clr>
            <a:srgbClr val="FBAE40"/>
          </p15:clr>
        </p15:guide>
        <p15:guide id="4" orient="horz" pos="275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040323"/>
            <a:ext cx="9256712" cy="923925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4307760"/>
            <a:ext cx="9256713" cy="183110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77800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oogle Shape;15;p70">
            <a:extLst>
              <a:ext uri="{FF2B5EF4-FFF2-40B4-BE49-F238E27FC236}">
                <a16:creationId xmlns:a16="http://schemas.microsoft.com/office/drawing/2014/main" id="{2FF9DA51-4F29-E139-A4BB-1EA423A502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2103"/>
          <a:stretch/>
        </p:blipFill>
        <p:spPr>
          <a:xfrm>
            <a:off x="9984510" y="1306284"/>
            <a:ext cx="2207490" cy="514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;p69">
            <a:extLst>
              <a:ext uri="{FF2B5EF4-FFF2-40B4-BE49-F238E27FC236}">
                <a16:creationId xmlns:a16="http://schemas.microsoft.com/office/drawing/2014/main" id="{E9E6399A-C013-9634-A9C6-3168BE7BC5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;p70">
            <a:extLst>
              <a:ext uri="{FF2B5EF4-FFF2-40B4-BE49-F238E27FC236}">
                <a16:creationId xmlns:a16="http://schemas.microsoft.com/office/drawing/2014/main" id="{88AD1E3F-7384-8288-9019-7A0E6C546E3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-2103"/>
          <a:stretch/>
        </p:blipFill>
        <p:spPr>
          <a:xfrm>
            <a:off x="9984510" y="1306284"/>
            <a:ext cx="2207490" cy="514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;p69">
            <a:extLst>
              <a:ext uri="{FF2B5EF4-FFF2-40B4-BE49-F238E27FC236}">
                <a16:creationId xmlns:a16="http://schemas.microsoft.com/office/drawing/2014/main" id="{F6B3FB1D-8878-A350-3119-A97C05390FF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944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387" userDrawn="1">
          <p15:clr>
            <a:srgbClr val="FBAE40"/>
          </p15:clr>
        </p15:guide>
        <p15:guide id="4" orient="horz" pos="275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9DB3491E-D5E2-2C71-3815-292112EA87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28775"/>
            <a:ext cx="12192000" cy="4233600"/>
          </a:xfrm>
          <a:solidFill>
            <a:schemeClr val="accent4"/>
          </a:solidFill>
        </p:spPr>
        <p:txBody>
          <a:bodyPr tIns="108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pic>
        <p:nvPicPr>
          <p:cNvPr id="9" name="Google Shape;13;p69">
            <a:extLst>
              <a:ext uri="{FF2B5EF4-FFF2-40B4-BE49-F238E27FC236}">
                <a16:creationId xmlns:a16="http://schemas.microsoft.com/office/drawing/2014/main" id="{B6BB74EA-C8BB-3ABD-0058-76BBE89B4B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904EA34-F45A-2469-D879-78361073AC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pic>
        <p:nvPicPr>
          <p:cNvPr id="2" name="Google Shape;13;p69">
            <a:extLst>
              <a:ext uri="{FF2B5EF4-FFF2-40B4-BE49-F238E27FC236}">
                <a16:creationId xmlns:a16="http://schemas.microsoft.com/office/drawing/2014/main" id="{89870291-6F1D-0C6A-2EEA-C5333C962A8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25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709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369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1581150"/>
            <a:ext cx="11522075" cy="465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9586417C-1FC3-A28B-4880-EAFF8038018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DFCFF43-0CA6-8240-25EB-D4B6DDB04E2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17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709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39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581150"/>
            <a:ext cx="5581650" cy="4656138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0DEAA59D-4F3D-6336-CA98-4834147DF4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ADC6DF7-1043-A06F-90E1-CB5E1E900E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6" y="1581150"/>
            <a:ext cx="5581650" cy="4656138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9" name="Google Shape;13;p69">
            <a:extLst>
              <a:ext uri="{FF2B5EF4-FFF2-40B4-BE49-F238E27FC236}">
                <a16:creationId xmlns:a16="http://schemas.microsoft.com/office/drawing/2014/main" id="{DFFB31A6-A688-87FE-5B79-051C1AD9A00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765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709" userDrawn="1">
          <p15:clr>
            <a:srgbClr val="FBAE40"/>
          </p15:clr>
        </p15:guide>
        <p15:guide id="7" orient="horz" pos="1026" userDrawn="1">
          <p15:clr>
            <a:srgbClr val="FBAE40"/>
          </p15:clr>
        </p15:guide>
        <p15:guide id="8" pos="3727" userDrawn="1">
          <p15:clr>
            <a:srgbClr val="FBAE40"/>
          </p15:clr>
        </p15:guide>
        <p15:guide id="9" pos="3953" userDrawn="1">
          <p15:clr>
            <a:srgbClr val="FBAE40"/>
          </p15:clr>
        </p15:guide>
        <p15:guide id="10" orient="horz" pos="392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two columns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581150"/>
            <a:ext cx="5581650" cy="4656138"/>
          </a:xfrm>
        </p:spPr>
        <p:txBody>
          <a:bodyPr numCol="1" spcCol="360000"/>
          <a:lstStyle>
            <a:lvl1pPr>
              <a:buClr>
                <a:schemeClr val="accent5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447D4D72-F30B-549A-F5D7-5E7F2B1B23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122661A-3B4D-3FCF-D4F9-ADBB27E038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81150"/>
            <a:ext cx="5581650" cy="4656138"/>
          </a:xfrm>
        </p:spPr>
        <p:txBody>
          <a:bodyPr numCol="1" spcCol="360000"/>
          <a:lstStyle>
            <a:lvl1pPr>
              <a:buClr>
                <a:schemeClr val="accent5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9" name="Google Shape;13;p69">
            <a:extLst>
              <a:ext uri="{FF2B5EF4-FFF2-40B4-BE49-F238E27FC236}">
                <a16:creationId xmlns:a16="http://schemas.microsoft.com/office/drawing/2014/main" id="{A848E690-9BF6-70C6-EEBE-F73AFC35073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307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709" userDrawn="1">
          <p15:clr>
            <a:srgbClr val="FBAE40"/>
          </p15:clr>
        </p15:guide>
        <p15:guide id="7" orient="horz" pos="1026" userDrawn="1">
          <p15:clr>
            <a:srgbClr val="FBAE40"/>
          </p15:clr>
        </p15:guide>
        <p15:guide id="8" pos="3727" userDrawn="1">
          <p15:clr>
            <a:srgbClr val="FBAE40"/>
          </p15:clr>
        </p15:guide>
        <p15:guide id="9" pos="3953" userDrawn="1">
          <p15:clr>
            <a:srgbClr val="FBAE40"/>
          </p15:clr>
        </p15:guide>
        <p15:guide id="10" orient="horz" pos="392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5CFB36E2-671E-B349-632F-96F4276B3B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9467D6-B2E6-16A0-4818-0493BE1ADC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581150"/>
            <a:ext cx="5581650" cy="4656138"/>
          </a:xfrm>
        </p:spPr>
        <p:txBody>
          <a:bodyPr numCol="1" spcCol="360000"/>
          <a:lstStyle>
            <a:lvl1pPr>
              <a:buClr>
                <a:schemeClr val="accent5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065F3A6-2597-EF54-1AC5-756C827B67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81150"/>
            <a:ext cx="5581650" cy="4656138"/>
          </a:xfrm>
        </p:spPr>
        <p:txBody>
          <a:bodyPr numCol="1" spcCol="360000"/>
          <a:lstStyle>
            <a:lvl1pPr>
              <a:buClr>
                <a:schemeClr val="accent5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3" name="Google Shape;13;p69">
            <a:extLst>
              <a:ext uri="{FF2B5EF4-FFF2-40B4-BE49-F238E27FC236}">
                <a16:creationId xmlns:a16="http://schemas.microsoft.com/office/drawing/2014/main" id="{3BE9A360-DB68-B5AD-CA17-78001327BF7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429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709" userDrawn="1">
          <p15:clr>
            <a:srgbClr val="FBAE40"/>
          </p15:clr>
        </p15:guide>
        <p15:guide id="7" orient="horz" pos="1026" userDrawn="1">
          <p15:clr>
            <a:srgbClr val="FBAE40"/>
          </p15:clr>
        </p15:guide>
        <p15:guide id="8" pos="3727" userDrawn="1">
          <p15:clr>
            <a:srgbClr val="FBAE40"/>
          </p15:clr>
        </p15:guide>
        <p15:guide id="9" pos="3953" userDrawn="1">
          <p15:clr>
            <a:srgbClr val="FBAE40"/>
          </p15:clr>
        </p15:guide>
        <p15:guide id="10" orient="horz" pos="392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>
            <a:extLst>
              <a:ext uri="{FF2B5EF4-FFF2-40B4-BE49-F238E27FC236}">
                <a16:creationId xmlns:a16="http://schemas.microsoft.com/office/drawing/2014/main" id="{9DB3491E-D5E2-2C71-3815-292112EA87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0"/>
            <a:ext cx="10548000" cy="885133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sp>
        <p:nvSpPr>
          <p:cNvPr id="9" name="SmartArt-Platzhalter 7">
            <a:extLst>
              <a:ext uri="{FF2B5EF4-FFF2-40B4-BE49-F238E27FC236}">
                <a16:creationId xmlns:a16="http://schemas.microsoft.com/office/drawing/2014/main" id="{952D6E28-3841-335F-52BC-855E18F4433E}"/>
              </a:ext>
            </a:extLst>
          </p:cNvPr>
          <p:cNvSpPr>
            <a:spLocks noGrp="1" noChangeAspect="1"/>
          </p:cNvSpPr>
          <p:nvPr>
            <p:ph type="dgm" sz="quarter" idx="14" hasCustomPrompt="1"/>
          </p:nvPr>
        </p:nvSpPr>
        <p:spPr>
          <a:xfrm>
            <a:off x="11282787" y="220645"/>
            <a:ext cx="687666" cy="68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912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709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7E935B8-36CB-675C-A71F-5CDD0D01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244" y="5687373"/>
            <a:ext cx="1906794" cy="6383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C67E0B-0A7D-47FA-BA0B-DBA8FA079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4" y="428625"/>
            <a:ext cx="8382001" cy="3600449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6" name="Google Shape;23;p71">
            <a:extLst>
              <a:ext uri="{FF2B5EF4-FFF2-40B4-BE49-F238E27FC236}">
                <a16:creationId xmlns:a16="http://schemas.microsoft.com/office/drawing/2014/main" id="{E5A7D8A7-B5D3-3237-EF85-9F555F5C29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F830AC-32A0-F2EA-3883-39257A34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3" y="4324351"/>
            <a:ext cx="8382001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9287341-9DC7-4CBC-3A39-476934923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9173" y="4987089"/>
            <a:ext cx="8382002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place</a:t>
            </a:r>
            <a:r>
              <a:rPr lang="de-DE" dirty="0"/>
              <a:t> / date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3" name="SmartArt-Platzhalter 4">
            <a:extLst>
              <a:ext uri="{FF2B5EF4-FFF2-40B4-BE49-F238E27FC236}">
                <a16:creationId xmlns:a16="http://schemas.microsoft.com/office/drawing/2014/main" id="{069525C8-9B0E-D85C-18C3-ED348C121878}"/>
              </a:ext>
            </a:extLst>
          </p:cNvPr>
          <p:cNvSpPr>
            <a:spLocks noGrp="1"/>
          </p:cNvSpPr>
          <p:nvPr>
            <p:ph type="dgm" sz="quarter" idx="12" hasCustomPrompt="1"/>
          </p:nvPr>
        </p:nvSpPr>
        <p:spPr>
          <a:xfrm>
            <a:off x="163" y="0"/>
            <a:ext cx="334800" cy="6858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/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921457-CD26-4045-4048-5B5CB9D98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885" y="7034365"/>
            <a:ext cx="897194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E6EAEF"/>
                </a:solidFill>
              </a:defRPr>
            </a:lvl1pPr>
          </a:lstStyle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60EDC90-1D8A-B857-0B0D-585212FB4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7034365"/>
            <a:ext cx="9615281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E6EAEF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234FCAA-F88F-3EA5-D9E9-19E58E619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252" y="7034365"/>
            <a:ext cx="441786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E6EAEF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3">
            <a:extLst>
              <a:ext uri="{FF2B5EF4-FFF2-40B4-BE49-F238E27FC236}">
                <a16:creationId xmlns:a16="http://schemas.microsoft.com/office/drawing/2014/main" id="{5AC5E07B-9547-169D-3DE2-14E333688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244" y="5687373"/>
            <a:ext cx="1906794" cy="638398"/>
          </a:xfrm>
          <a:prstGeom prst="rect">
            <a:avLst/>
          </a:prstGeom>
        </p:spPr>
      </p:pic>
      <p:pic>
        <p:nvPicPr>
          <p:cNvPr id="10" name="Google Shape;23;p71">
            <a:extLst>
              <a:ext uri="{FF2B5EF4-FFF2-40B4-BE49-F238E27FC236}">
                <a16:creationId xmlns:a16="http://schemas.microsoft.com/office/drawing/2014/main" id="{7A2790CE-1CC0-FE52-282E-C11E0FCD615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17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432" userDrawn="1">
          <p15:clr>
            <a:srgbClr val="FBAE40"/>
          </p15:clr>
        </p15:guide>
        <p15:guide id="6" orient="horz" pos="2766" userDrawn="1">
          <p15:clr>
            <a:srgbClr val="FBAE40"/>
          </p15:clr>
        </p15:guide>
        <p15:guide id="7" orient="horz" pos="3168" userDrawn="1">
          <p15:clr>
            <a:srgbClr val="FBAE40"/>
          </p15:clr>
        </p15:guide>
        <p15:guide id="8" pos="6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49C0659-0EFE-A397-7C8B-A742797E8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96225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7199312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67700" y="1581150"/>
            <a:ext cx="3589338" cy="4656138"/>
          </a:xfrm>
        </p:spPr>
        <p:txBody>
          <a:bodyPr numCol="1" spcCol="360000"/>
          <a:lstStyle>
            <a:lvl1pPr>
              <a:buClr>
                <a:schemeClr val="accent5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90D792AF-96AE-D4B1-0F9E-F1B8CEA035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;p69">
            <a:extLst>
              <a:ext uri="{FF2B5EF4-FFF2-40B4-BE49-F238E27FC236}">
                <a16:creationId xmlns:a16="http://schemas.microsoft.com/office/drawing/2014/main" id="{8EA771E5-1008-65AF-A3C1-0335B3D9008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88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709" userDrawn="1">
          <p15:clr>
            <a:srgbClr val="FBAE40"/>
          </p15:clr>
        </p15:guide>
        <p15:guide id="8" orient="horz" pos="1026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5201" userDrawn="1">
          <p15:clr>
            <a:srgbClr val="FBAE40"/>
          </p15:clr>
        </p15:guide>
        <p15:guide id="11" orient="horz" pos="392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49C0659-0EFE-A397-7C8B-A742797E8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775" y="0"/>
            <a:ext cx="7896225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3600450" cy="1057274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581150"/>
            <a:ext cx="3600450" cy="4656138"/>
          </a:xfrm>
        </p:spPr>
        <p:txBody>
          <a:bodyPr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SmartArt-Platzhalter 7">
            <a:extLst>
              <a:ext uri="{FF2B5EF4-FFF2-40B4-BE49-F238E27FC236}">
                <a16:creationId xmlns:a16="http://schemas.microsoft.com/office/drawing/2014/main" id="{F704C3AB-686E-E41E-AF2B-AAF70DC7AE66}"/>
              </a:ext>
            </a:extLst>
          </p:cNvPr>
          <p:cNvSpPr>
            <a:spLocks noGrp="1" noChangeAspect="1"/>
          </p:cNvSpPr>
          <p:nvPr>
            <p:ph type="dgm" sz="quarter" idx="14" hasCustomPrompt="1"/>
          </p:nvPr>
        </p:nvSpPr>
        <p:spPr>
          <a:xfrm>
            <a:off x="11282787" y="220645"/>
            <a:ext cx="687666" cy="68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62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709" userDrawn="1">
          <p15:clr>
            <a:srgbClr val="FBAE40"/>
          </p15:clr>
        </p15:guide>
        <p15:guide id="8" orient="horz" pos="1026" userDrawn="1">
          <p15:clr>
            <a:srgbClr val="FBAE40"/>
          </p15:clr>
        </p15:guide>
        <p15:guide id="9" pos="2706" userDrawn="1">
          <p15:clr>
            <a:srgbClr val="FBAE40"/>
          </p15:clr>
        </p15:guide>
        <p15:guide id="10" pos="2479" userDrawn="1">
          <p15:clr>
            <a:srgbClr val="FBAE40"/>
          </p15:clr>
        </p15:guide>
        <p15:guide id="11" orient="horz" pos="392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49C0659-0EFE-A397-7C8B-A742797E8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56588" y="0"/>
            <a:ext cx="3935412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7561262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1581150"/>
            <a:ext cx="7561261" cy="4656138"/>
          </a:xfrm>
        </p:spPr>
        <p:txBody>
          <a:bodyPr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61261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SmartArt-Platzhalter 7">
            <a:extLst>
              <a:ext uri="{FF2B5EF4-FFF2-40B4-BE49-F238E27FC236}">
                <a16:creationId xmlns:a16="http://schemas.microsoft.com/office/drawing/2014/main" id="{F704C3AB-686E-E41E-AF2B-AAF70DC7AE66}"/>
              </a:ext>
            </a:extLst>
          </p:cNvPr>
          <p:cNvSpPr>
            <a:spLocks noGrp="1" noChangeAspect="1"/>
          </p:cNvSpPr>
          <p:nvPr>
            <p:ph type="dgm" sz="quarter" idx="14" hasCustomPrompt="1"/>
          </p:nvPr>
        </p:nvSpPr>
        <p:spPr>
          <a:xfrm>
            <a:off x="11282787" y="220645"/>
            <a:ext cx="687666" cy="68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8555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709" userDrawn="1">
          <p15:clr>
            <a:srgbClr val="FBAE40"/>
          </p15:clr>
        </p15:guide>
        <p15:guide id="8" orient="horz" pos="1026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5201" userDrawn="1">
          <p15:clr>
            <a:srgbClr val="FBAE40"/>
          </p15:clr>
        </p15:guide>
        <p15:guide id="11" orient="horz" pos="392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49C0659-0EFE-A397-7C8B-A742797E8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35412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5774" y="247651"/>
            <a:ext cx="6772276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5775" y="1581150"/>
            <a:ext cx="7561263" cy="4656138"/>
          </a:xfrm>
        </p:spPr>
        <p:txBody>
          <a:bodyPr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;p69">
            <a:extLst>
              <a:ext uri="{FF2B5EF4-FFF2-40B4-BE49-F238E27FC236}">
                <a16:creationId xmlns:a16="http://schemas.microsoft.com/office/drawing/2014/main" id="{4EDE0982-E2B4-68D7-CE5D-EB808955ADB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923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709" userDrawn="1">
          <p15:clr>
            <a:srgbClr val="FBAE40"/>
          </p15:clr>
        </p15:guide>
        <p15:guide id="8" orient="horz" pos="1026" userDrawn="1">
          <p15:clr>
            <a:srgbClr val="FBAE40"/>
          </p15:clr>
        </p15:guide>
        <p15:guide id="9" pos="2706" userDrawn="1">
          <p15:clr>
            <a:srgbClr val="FBAE40"/>
          </p15:clr>
        </p15:guide>
        <p15:guide id="10" pos="2479" userDrawn="1">
          <p15:clr>
            <a:srgbClr val="FBAE40"/>
          </p15:clr>
        </p15:guide>
        <p15:guide id="11" orient="horz" pos="392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s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49C0659-0EFE-A397-7C8B-A742797E8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61" y="2049975"/>
            <a:ext cx="5581651" cy="1871603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3921578"/>
            <a:ext cx="5581651" cy="2315710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628775"/>
            <a:ext cx="5581649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7B8A435-28C1-DC23-A1CE-58444A547D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5385" y="2049975"/>
            <a:ext cx="5581653" cy="1871603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75386" y="3921578"/>
            <a:ext cx="5581652" cy="2315710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5" y="1628775"/>
            <a:ext cx="5581648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9" name="Google Shape;13;p69">
            <a:extLst>
              <a:ext uri="{FF2B5EF4-FFF2-40B4-BE49-F238E27FC236}">
                <a16:creationId xmlns:a16="http://schemas.microsoft.com/office/drawing/2014/main" id="{9BE35A3B-31BF-BE23-5F50-273D2ECD3DB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45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709" userDrawn="1">
          <p15:clr>
            <a:srgbClr val="FBAE40"/>
          </p15:clr>
        </p15:guide>
        <p15:guide id="8" orient="horz" pos="1026" userDrawn="1">
          <p15:clr>
            <a:srgbClr val="FBAE40"/>
          </p15:clr>
        </p15:guide>
        <p15:guide id="9" pos="3953" userDrawn="1">
          <p15:clr>
            <a:srgbClr val="FBAE40"/>
          </p15:clr>
        </p15:guide>
        <p15:guide id="10" pos="3727" userDrawn="1">
          <p15:clr>
            <a:srgbClr val="FBAE40"/>
          </p15:clr>
        </p15:guide>
        <p15:guide id="11" orient="horz" pos="392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s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49C0659-0EFE-A397-7C8B-A742797E8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0333" y="2049974"/>
            <a:ext cx="35856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 lang="de-DE" dirty="0"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333" y="3979573"/>
            <a:ext cx="3585600" cy="2246601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333" y="1628775"/>
            <a:ext cx="35856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7B8A435-28C1-DC23-A1CE-58444A547D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3923" y="2049974"/>
            <a:ext cx="35856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03923" y="3979573"/>
            <a:ext cx="3585600" cy="2246602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923" y="1628775"/>
            <a:ext cx="35856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069B4014-E50F-06BF-0350-4357199951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7513" y="2049974"/>
            <a:ext cx="35856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56221C-277B-6B2E-0E97-D14AEA04F06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67513" y="3979573"/>
            <a:ext cx="3585600" cy="2246602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D0B1ADC-67C1-373F-9E0E-A84458C8DB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7513" y="1628775"/>
            <a:ext cx="35856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16" name="Google Shape;13;p69">
            <a:extLst>
              <a:ext uri="{FF2B5EF4-FFF2-40B4-BE49-F238E27FC236}">
                <a16:creationId xmlns:a16="http://schemas.microsoft.com/office/drawing/2014/main" id="{1C29D184-109C-1F03-61C2-0FF5BB1363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24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709" userDrawn="1">
          <p15:clr>
            <a:srgbClr val="FBAE40"/>
          </p15:clr>
        </p15:guide>
        <p15:guide id="10" orient="horz" pos="1026" userDrawn="1">
          <p15:clr>
            <a:srgbClr val="FBAE40"/>
          </p15:clr>
        </p15:guide>
        <p15:guide id="11" pos="2479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orient="horz" pos="3929" userDrawn="1">
          <p15:clr>
            <a:srgbClr val="FBAE40"/>
          </p15:clr>
        </p15:guide>
        <p15:guide id="14" pos="4972" userDrawn="1">
          <p15:clr>
            <a:srgbClr val="FBAE40"/>
          </p15:clr>
        </p15:guide>
        <p15:guide id="15" pos="520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s 4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49C0659-0EFE-A397-7C8B-A742797E8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0333" y="2049974"/>
            <a:ext cx="25992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333" y="3979573"/>
            <a:ext cx="2599200" cy="2246601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333" y="1628775"/>
            <a:ext cx="25992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7B8A435-28C1-DC23-A1CE-58444A547D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11044" y="2049974"/>
            <a:ext cx="25992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  <a:p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311044" y="3979573"/>
            <a:ext cx="2599200" cy="2246602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1044" y="1628775"/>
            <a:ext cx="25992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069B4014-E50F-06BF-0350-4357199951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81755" y="2049974"/>
            <a:ext cx="25992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56221C-277B-6B2E-0E97-D14AEA04F06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81755" y="3979573"/>
            <a:ext cx="2599200" cy="2246602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D0B1ADC-67C1-373F-9E0E-A84458C8DB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1755" y="1628775"/>
            <a:ext cx="25992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30055DA8-CACA-E957-82F8-5DAA9E4BF36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61992" y="2049974"/>
            <a:ext cx="25992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7595895-C288-60E3-BB22-C7D92C2DB78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261992" y="3979573"/>
            <a:ext cx="2599200" cy="2246602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C43A67BA-AAED-0C02-6260-6D0F9C4FDA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61992" y="1628775"/>
            <a:ext cx="25992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pic>
        <p:nvPicPr>
          <p:cNvPr id="19" name="Google Shape;13;p69">
            <a:extLst>
              <a:ext uri="{FF2B5EF4-FFF2-40B4-BE49-F238E27FC236}">
                <a16:creationId xmlns:a16="http://schemas.microsoft.com/office/drawing/2014/main" id="{7B374CE3-8E71-EE54-AEBC-2CD086F6DB5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253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orient="horz" pos="709" userDrawn="1">
          <p15:clr>
            <a:srgbClr val="FBAE40"/>
          </p15:clr>
        </p15:guide>
        <p15:guide id="12" orient="horz" pos="1026" userDrawn="1">
          <p15:clr>
            <a:srgbClr val="FBAE40"/>
          </p15:clr>
        </p15:guide>
        <p15:guide id="13" pos="1851" userDrawn="1">
          <p15:clr>
            <a:srgbClr val="FBAE40"/>
          </p15:clr>
        </p15:guide>
        <p15:guide id="14" pos="2078" userDrawn="1">
          <p15:clr>
            <a:srgbClr val="FBAE40"/>
          </p15:clr>
        </p15:guide>
        <p15:guide id="15" orient="horz" pos="3929" userDrawn="1">
          <p15:clr>
            <a:srgbClr val="FBAE40"/>
          </p15:clr>
        </p15:guide>
        <p15:guide id="16" pos="5602" userDrawn="1">
          <p15:clr>
            <a:srgbClr val="FBAE40"/>
          </p15:clr>
        </p15:guide>
        <p15:guide id="17" pos="5829" userDrawn="1">
          <p15:clr>
            <a:srgbClr val="FBAE40"/>
          </p15:clr>
        </p15:guide>
        <p15:guide id="18" pos="3727" userDrawn="1">
          <p15:clr>
            <a:srgbClr val="FBAE40"/>
          </p15:clr>
        </p15:guide>
        <p15:guide id="19" pos="3953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4" y="1579615"/>
            <a:ext cx="5581653" cy="3600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EAFF238-34B7-663E-202E-267B0729DC27}"/>
              </a:ext>
            </a:extLst>
          </p:cNvPr>
          <p:cNvCxnSpPr>
            <a:cxnSpLocks/>
          </p:cNvCxnSpPr>
          <p:nvPr/>
        </p:nvCxnSpPr>
        <p:spPr>
          <a:xfrm>
            <a:off x="334963" y="1956621"/>
            <a:ext cx="55938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1E1F83E-F979-B2CC-EC30-588E807D2B88}"/>
              </a:ext>
            </a:extLst>
          </p:cNvPr>
          <p:cNvCxnSpPr/>
          <p:nvPr/>
        </p:nvCxnSpPr>
        <p:spPr>
          <a:xfrm>
            <a:off x="6282147" y="1956621"/>
            <a:ext cx="557489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7923848-A47E-478C-DEA5-053E7AB734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579615"/>
            <a:ext cx="5581654" cy="3600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B6445DE-C672-6284-BFCF-69CB90E16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333" y="2202222"/>
            <a:ext cx="5569521" cy="4035076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37DC196-8489-8845-7D6C-D29B7D03462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82147" y="2202222"/>
            <a:ext cx="5574891" cy="4035076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3" name="Google Shape;13;p69">
            <a:extLst>
              <a:ext uri="{FF2B5EF4-FFF2-40B4-BE49-F238E27FC236}">
                <a16:creationId xmlns:a16="http://schemas.microsoft.com/office/drawing/2014/main" id="{C47D026F-72FA-A66C-D5F3-BA45B6AE115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erader Verbinder 13">
            <a:extLst>
              <a:ext uri="{FF2B5EF4-FFF2-40B4-BE49-F238E27FC236}">
                <a16:creationId xmlns:a16="http://schemas.microsoft.com/office/drawing/2014/main" id="{13E67285-3F0F-37E5-5EBE-71E9292108EC}"/>
              </a:ext>
            </a:extLst>
          </p:cNvPr>
          <p:cNvCxnSpPr>
            <a:cxnSpLocks/>
          </p:cNvCxnSpPr>
          <p:nvPr userDrawn="1"/>
        </p:nvCxnSpPr>
        <p:spPr>
          <a:xfrm>
            <a:off x="334963" y="1956621"/>
            <a:ext cx="55938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14">
            <a:extLst>
              <a:ext uri="{FF2B5EF4-FFF2-40B4-BE49-F238E27FC236}">
                <a16:creationId xmlns:a16="http://schemas.microsoft.com/office/drawing/2014/main" id="{0201DE7F-BE9F-9BA5-9F17-6DB000E27FD9}"/>
              </a:ext>
            </a:extLst>
          </p:cNvPr>
          <p:cNvCxnSpPr/>
          <p:nvPr userDrawn="1"/>
        </p:nvCxnSpPr>
        <p:spPr>
          <a:xfrm>
            <a:off x="6282147" y="1956621"/>
            <a:ext cx="557489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68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709" userDrawn="1">
          <p15:clr>
            <a:srgbClr val="FBAE40"/>
          </p15:clr>
        </p15:guide>
        <p15:guide id="9" orient="horz" pos="1026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orient="horz" pos="3929" userDrawn="1">
          <p15:clr>
            <a:srgbClr val="FBAE40"/>
          </p15:clr>
        </p15:guide>
        <p15:guide id="13" orient="horz" pos="141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333" y="2202222"/>
            <a:ext cx="35856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579615"/>
            <a:ext cx="3590970" cy="3600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03923" y="2202222"/>
            <a:ext cx="35856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923" y="1579615"/>
            <a:ext cx="3585600" cy="3600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56221C-277B-6B2E-0E97-D14AEA04F06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67513" y="2202222"/>
            <a:ext cx="35856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D0B1ADC-67C1-373F-9E0E-A84458C8DB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7513" y="1579615"/>
            <a:ext cx="3585600" cy="3600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11EE8F2-8BC5-C160-2601-4C6B819D6AB1}"/>
              </a:ext>
            </a:extLst>
          </p:cNvPr>
          <p:cNvCxnSpPr>
            <a:cxnSpLocks/>
          </p:cNvCxnSpPr>
          <p:nvPr/>
        </p:nvCxnSpPr>
        <p:spPr>
          <a:xfrm>
            <a:off x="334963" y="1956621"/>
            <a:ext cx="359256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50CE0DB-B78A-95E4-67F8-A4FA15A45A3C}"/>
              </a:ext>
            </a:extLst>
          </p:cNvPr>
          <p:cNvCxnSpPr>
            <a:cxnSpLocks/>
          </p:cNvCxnSpPr>
          <p:nvPr/>
        </p:nvCxnSpPr>
        <p:spPr>
          <a:xfrm>
            <a:off x="4299786" y="1956621"/>
            <a:ext cx="3585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36BC9C76-389B-6968-C37B-35FF7E1447BE}"/>
              </a:ext>
            </a:extLst>
          </p:cNvPr>
          <p:cNvCxnSpPr>
            <a:cxnSpLocks/>
          </p:cNvCxnSpPr>
          <p:nvPr/>
        </p:nvCxnSpPr>
        <p:spPr>
          <a:xfrm>
            <a:off x="8257253" y="1956621"/>
            <a:ext cx="3585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93CCF934-4F5A-92E2-11C9-28A2CC5A4D3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erader Verbinder 15">
            <a:extLst>
              <a:ext uri="{FF2B5EF4-FFF2-40B4-BE49-F238E27FC236}">
                <a16:creationId xmlns:a16="http://schemas.microsoft.com/office/drawing/2014/main" id="{CF2333BD-EC83-5D79-E2BE-3E8A8B5AC326}"/>
              </a:ext>
            </a:extLst>
          </p:cNvPr>
          <p:cNvCxnSpPr>
            <a:cxnSpLocks/>
          </p:cNvCxnSpPr>
          <p:nvPr userDrawn="1"/>
        </p:nvCxnSpPr>
        <p:spPr>
          <a:xfrm>
            <a:off x="334963" y="1956621"/>
            <a:ext cx="359256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7">
            <a:extLst>
              <a:ext uri="{FF2B5EF4-FFF2-40B4-BE49-F238E27FC236}">
                <a16:creationId xmlns:a16="http://schemas.microsoft.com/office/drawing/2014/main" id="{4BC06F59-4C28-A8D6-A895-E498A1B2E350}"/>
              </a:ext>
            </a:extLst>
          </p:cNvPr>
          <p:cNvCxnSpPr>
            <a:cxnSpLocks/>
          </p:cNvCxnSpPr>
          <p:nvPr userDrawn="1"/>
        </p:nvCxnSpPr>
        <p:spPr>
          <a:xfrm>
            <a:off x="4299786" y="1956621"/>
            <a:ext cx="3585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8">
            <a:extLst>
              <a:ext uri="{FF2B5EF4-FFF2-40B4-BE49-F238E27FC236}">
                <a16:creationId xmlns:a16="http://schemas.microsoft.com/office/drawing/2014/main" id="{8E531939-B044-6B13-C037-3F93E0F13F82}"/>
              </a:ext>
            </a:extLst>
          </p:cNvPr>
          <p:cNvCxnSpPr>
            <a:cxnSpLocks/>
          </p:cNvCxnSpPr>
          <p:nvPr userDrawn="1"/>
        </p:nvCxnSpPr>
        <p:spPr>
          <a:xfrm>
            <a:off x="8257253" y="1956621"/>
            <a:ext cx="3585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661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orient="horz" pos="709" userDrawn="1">
          <p15:clr>
            <a:srgbClr val="FBAE40"/>
          </p15:clr>
        </p15:guide>
        <p15:guide id="11" orient="horz" pos="1026" userDrawn="1">
          <p15:clr>
            <a:srgbClr val="FBAE40"/>
          </p15:clr>
        </p15:guide>
        <p15:guide id="12" pos="2479" userDrawn="1">
          <p15:clr>
            <a:srgbClr val="FBAE40"/>
          </p15:clr>
        </p15:guide>
        <p15:guide id="13" pos="2706" userDrawn="1">
          <p15:clr>
            <a:srgbClr val="FBAE40"/>
          </p15:clr>
        </p15:guide>
        <p15:guide id="14" orient="horz" pos="3922" userDrawn="1">
          <p15:clr>
            <a:srgbClr val="FBAE40"/>
          </p15:clr>
        </p15:guide>
        <p15:guide id="15" pos="4972" userDrawn="1">
          <p15:clr>
            <a:srgbClr val="FBAE40"/>
          </p15:clr>
        </p15:guide>
        <p15:guide id="16" pos="5201" userDrawn="1">
          <p15:clr>
            <a:srgbClr val="FBAE40"/>
          </p15:clr>
        </p15:guide>
        <p15:guide id="17" orient="horz" pos="141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333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579615"/>
            <a:ext cx="2604570" cy="36158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311044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1044" y="1579615"/>
            <a:ext cx="2599200" cy="36158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56221C-277B-6B2E-0E97-D14AEA04F06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81755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D0B1ADC-67C1-373F-9E0E-A84458C8DB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1755" y="1579615"/>
            <a:ext cx="2599200" cy="36158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7595895-C288-60E3-BB22-C7D92C2DB78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261992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C43A67BA-AAED-0C02-6260-6D0F9C4FDA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61992" y="1579615"/>
            <a:ext cx="2599200" cy="36158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799C335-DD9F-030A-892C-AC0B34209BF3}"/>
              </a:ext>
            </a:extLst>
          </p:cNvPr>
          <p:cNvCxnSpPr>
            <a:cxnSpLocks/>
          </p:cNvCxnSpPr>
          <p:nvPr/>
        </p:nvCxnSpPr>
        <p:spPr>
          <a:xfrm>
            <a:off x="334963" y="1956621"/>
            <a:ext cx="260616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CC28BA6-3810-CFC3-40DB-8167533D15B6}"/>
              </a:ext>
            </a:extLst>
          </p:cNvPr>
          <p:cNvCxnSpPr>
            <a:cxnSpLocks/>
          </p:cNvCxnSpPr>
          <p:nvPr/>
        </p:nvCxnSpPr>
        <p:spPr>
          <a:xfrm>
            <a:off x="3310255" y="1956621"/>
            <a:ext cx="259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FDA7F09-80EA-118A-BB63-5968F8DF8258}"/>
              </a:ext>
            </a:extLst>
          </p:cNvPr>
          <p:cNvCxnSpPr>
            <a:cxnSpLocks/>
          </p:cNvCxnSpPr>
          <p:nvPr/>
        </p:nvCxnSpPr>
        <p:spPr>
          <a:xfrm>
            <a:off x="6278583" y="1956621"/>
            <a:ext cx="259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B3F475E-0032-7BA8-A02C-D56AD22DC108}"/>
              </a:ext>
            </a:extLst>
          </p:cNvPr>
          <p:cNvCxnSpPr>
            <a:cxnSpLocks/>
          </p:cNvCxnSpPr>
          <p:nvPr/>
        </p:nvCxnSpPr>
        <p:spPr>
          <a:xfrm>
            <a:off x="9254531" y="1956621"/>
            <a:ext cx="259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F3335D79-0D57-25B3-262D-B0021F52016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erader Verbinder 18">
            <a:extLst>
              <a:ext uri="{FF2B5EF4-FFF2-40B4-BE49-F238E27FC236}">
                <a16:creationId xmlns:a16="http://schemas.microsoft.com/office/drawing/2014/main" id="{38AA6FA3-515C-395D-371D-5D9E5FD0BCE5}"/>
              </a:ext>
            </a:extLst>
          </p:cNvPr>
          <p:cNvCxnSpPr>
            <a:cxnSpLocks/>
          </p:cNvCxnSpPr>
          <p:nvPr userDrawn="1"/>
        </p:nvCxnSpPr>
        <p:spPr>
          <a:xfrm>
            <a:off x="334963" y="1956621"/>
            <a:ext cx="260616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20">
            <a:extLst>
              <a:ext uri="{FF2B5EF4-FFF2-40B4-BE49-F238E27FC236}">
                <a16:creationId xmlns:a16="http://schemas.microsoft.com/office/drawing/2014/main" id="{20888933-E970-48FA-1933-9F2EE528EF32}"/>
              </a:ext>
            </a:extLst>
          </p:cNvPr>
          <p:cNvCxnSpPr>
            <a:cxnSpLocks/>
          </p:cNvCxnSpPr>
          <p:nvPr userDrawn="1"/>
        </p:nvCxnSpPr>
        <p:spPr>
          <a:xfrm>
            <a:off x="3310255" y="1956621"/>
            <a:ext cx="259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21">
            <a:extLst>
              <a:ext uri="{FF2B5EF4-FFF2-40B4-BE49-F238E27FC236}">
                <a16:creationId xmlns:a16="http://schemas.microsoft.com/office/drawing/2014/main" id="{7A6C5904-BD94-99D7-8E83-7632E219DB80}"/>
              </a:ext>
            </a:extLst>
          </p:cNvPr>
          <p:cNvCxnSpPr>
            <a:cxnSpLocks/>
          </p:cNvCxnSpPr>
          <p:nvPr userDrawn="1"/>
        </p:nvCxnSpPr>
        <p:spPr>
          <a:xfrm>
            <a:off x="6278583" y="1956621"/>
            <a:ext cx="259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22">
            <a:extLst>
              <a:ext uri="{FF2B5EF4-FFF2-40B4-BE49-F238E27FC236}">
                <a16:creationId xmlns:a16="http://schemas.microsoft.com/office/drawing/2014/main" id="{F6576D81-044F-969C-F102-3DFA8C4DC102}"/>
              </a:ext>
            </a:extLst>
          </p:cNvPr>
          <p:cNvCxnSpPr>
            <a:cxnSpLocks/>
          </p:cNvCxnSpPr>
          <p:nvPr userDrawn="1"/>
        </p:nvCxnSpPr>
        <p:spPr>
          <a:xfrm>
            <a:off x="9254531" y="1956621"/>
            <a:ext cx="259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059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4" pos="1851">
          <p15:clr>
            <a:srgbClr val="FBAE40"/>
          </p15:clr>
        </p15:guide>
        <p15:guide id="5" pos="2078">
          <p15:clr>
            <a:srgbClr val="FBAE40"/>
          </p15:clr>
        </p15:guide>
        <p15:guide id="6" orient="horz" pos="3922">
          <p15:clr>
            <a:srgbClr val="FBAE40"/>
          </p15:clr>
        </p15:guide>
        <p15:guide id="7" pos="5602">
          <p15:clr>
            <a:srgbClr val="FBAE40"/>
          </p15:clr>
        </p15:guide>
        <p15:guide id="8" pos="5829">
          <p15:clr>
            <a:srgbClr val="FBAE40"/>
          </p15:clr>
        </p15:guide>
        <p15:guide id="9" pos="3727">
          <p15:clr>
            <a:srgbClr val="FBAE40"/>
          </p15:clr>
        </p15:guide>
        <p15:guide id="10" pos="3953">
          <p15:clr>
            <a:srgbClr val="FBAE40"/>
          </p15:clr>
        </p15:guide>
        <p15:guide id="11" orient="horz" pos="14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3C420C2-3B11-9DE8-860D-76ED1BD5F0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9" name="SmartArt-Platzhalter 7">
            <a:extLst>
              <a:ext uri="{FF2B5EF4-FFF2-40B4-BE49-F238E27FC236}">
                <a16:creationId xmlns:a16="http://schemas.microsoft.com/office/drawing/2014/main" id="{238BFC05-CD7C-D8D0-A83C-82A2CE75C560}"/>
              </a:ext>
            </a:extLst>
          </p:cNvPr>
          <p:cNvSpPr>
            <a:spLocks noGrp="1" noChangeAspect="1"/>
          </p:cNvSpPr>
          <p:nvPr>
            <p:ph type="dgm" sz="quarter" idx="14" hasCustomPrompt="1"/>
          </p:nvPr>
        </p:nvSpPr>
        <p:spPr>
          <a:xfrm>
            <a:off x="9950244" y="5681079"/>
            <a:ext cx="1908000" cy="64469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67E0B-0A7D-47FA-BA0B-DBA8FA079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4" y="395967"/>
            <a:ext cx="4683536" cy="360044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F830AC-32A0-F2EA-3883-39257A34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3" y="4324351"/>
            <a:ext cx="8382001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9287341-9DC7-4CBC-3A39-476934923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9173" y="4987089"/>
            <a:ext cx="8382002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place</a:t>
            </a:r>
            <a:r>
              <a:rPr lang="de-DE" dirty="0"/>
              <a:t> / date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2D98343A-34B6-C421-A0C1-520DF9FE62A4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10656941" y="102535"/>
            <a:ext cx="1440000" cy="1439862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SmartArt-Platzhalter 4">
            <a:extLst>
              <a:ext uri="{FF2B5EF4-FFF2-40B4-BE49-F238E27FC236}">
                <a16:creationId xmlns:a16="http://schemas.microsoft.com/office/drawing/2014/main" id="{E9945411-B0ED-4BA1-CF28-52F5DE76EFF6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163" y="0"/>
            <a:ext cx="334800" cy="6858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/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339388-213C-55FD-68AE-4E7C7691E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885" y="7034365"/>
            <a:ext cx="897194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E6EAEF"/>
                </a:solidFill>
              </a:defRPr>
            </a:lvl1pPr>
          </a:lstStyle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B0D380E-A589-8E65-AC07-4017247BD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7034365"/>
            <a:ext cx="9615281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E6EAEF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C2F7F4A-CCE0-455A-4DDA-746A690F7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252" y="7034365"/>
            <a:ext cx="441786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E6EAEF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1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432" userDrawn="1">
          <p15:clr>
            <a:srgbClr val="FBAE40"/>
          </p15:clr>
        </p15:guide>
        <p15:guide id="6" orient="horz" pos="2766" userDrawn="1">
          <p15:clr>
            <a:srgbClr val="FBAE40"/>
          </p15:clr>
        </p15:guide>
        <p15:guide id="7" orient="horz" pos="3168" userDrawn="1">
          <p15:clr>
            <a:srgbClr val="FBAE40"/>
          </p15:clr>
        </p15:guide>
        <p15:guide id="8" pos="64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 colum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333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579615"/>
            <a:ext cx="2604570" cy="4212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311044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1044" y="1579615"/>
            <a:ext cx="2599200" cy="4212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56221C-277B-6B2E-0E97-D14AEA04F06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81755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D0B1ADC-67C1-373F-9E0E-A84458C8DB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1755" y="1579615"/>
            <a:ext cx="2599200" cy="4212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7595895-C288-60E3-BB22-C7D92C2DB78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261992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C43A67BA-AAED-0C02-6260-6D0F9C4FDA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61992" y="1579615"/>
            <a:ext cx="2599200" cy="4212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E414975F-4BB2-325C-7099-9BF5D7F7271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334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4" pos="1851">
          <p15:clr>
            <a:srgbClr val="FBAE40"/>
          </p15:clr>
        </p15:guide>
        <p15:guide id="5" pos="2078">
          <p15:clr>
            <a:srgbClr val="FBAE40"/>
          </p15:clr>
        </p15:guide>
        <p15:guide id="6" orient="horz" pos="3922">
          <p15:clr>
            <a:srgbClr val="FBAE40"/>
          </p15:clr>
        </p15:guide>
        <p15:guide id="7" pos="5602">
          <p15:clr>
            <a:srgbClr val="FBAE40"/>
          </p15:clr>
        </p15:guide>
        <p15:guide id="8" pos="5829">
          <p15:clr>
            <a:srgbClr val="FBAE40"/>
          </p15:clr>
        </p15:guide>
        <p15:guide id="9" pos="3727">
          <p15:clr>
            <a:srgbClr val="FBAE40"/>
          </p15:clr>
        </p15:guide>
        <p15:guide id="10" pos="3953">
          <p15:clr>
            <a:srgbClr val="FBAE40"/>
          </p15:clr>
        </p15:guide>
        <p15:guide id="11" orient="horz" pos="132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628775"/>
            <a:ext cx="11528833" cy="2477125"/>
          </a:xfrm>
        </p:spPr>
        <p:txBody>
          <a:bodyPr anchor="b"/>
          <a:lstStyle>
            <a:lvl1pPr>
              <a:lnSpc>
                <a:spcPct val="100000"/>
              </a:lnSpc>
              <a:defRPr sz="8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Edit thank you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4854789"/>
            <a:ext cx="5581651" cy="1371386"/>
          </a:xfrm>
          <a:noFill/>
        </p:spPr>
        <p:txBody>
          <a:bodyPr lIns="0" tIns="0" rIns="0" bIns="0" numCol="1" spcCol="360000" anchor="t"/>
          <a:lstStyle>
            <a:lvl1pPr marL="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info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4461963"/>
            <a:ext cx="5581650" cy="360000"/>
          </a:xfrm>
          <a:noFill/>
        </p:spPr>
        <p:txBody>
          <a:bodyPr lIns="0" tIns="0" rIns="0" bIns="0"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82146" y="4854789"/>
            <a:ext cx="5581651" cy="1371386"/>
          </a:xfrm>
          <a:noFill/>
        </p:spPr>
        <p:txBody>
          <a:bodyPr lIns="0" tIns="0" rIns="0" bIns="0" numCol="1" spcCol="360000" anchor="t"/>
          <a:lstStyle>
            <a:lvl1pPr marL="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info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9" y="4461963"/>
            <a:ext cx="5556246" cy="360000"/>
          </a:xfrm>
          <a:noFill/>
        </p:spPr>
        <p:txBody>
          <a:bodyPr lIns="0" tIns="0" rIns="0" bIns="0"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8" name="Google Shape;23;p71">
            <a:extLst>
              <a:ext uri="{FF2B5EF4-FFF2-40B4-BE49-F238E27FC236}">
                <a16:creationId xmlns:a16="http://schemas.microsoft.com/office/drawing/2014/main" id="{322A722B-7E5D-FE21-FABC-590DBDCF0E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3;p71">
            <a:extLst>
              <a:ext uri="{FF2B5EF4-FFF2-40B4-BE49-F238E27FC236}">
                <a16:creationId xmlns:a16="http://schemas.microsoft.com/office/drawing/2014/main" id="{89D95280-101A-EBE1-DF07-DF5FD5CDA93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392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709" userDrawn="1">
          <p15:clr>
            <a:srgbClr val="FBAE40"/>
          </p15:clr>
        </p15:guide>
        <p15:guide id="9" orient="horz" pos="1026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orient="horz" pos="3922" userDrawn="1">
          <p15:clr>
            <a:srgbClr val="FBAE40"/>
          </p15:clr>
        </p15:guide>
        <p15:guide id="13" orient="horz" pos="243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648652"/>
            <a:ext cx="7524750" cy="2477125"/>
          </a:xfrm>
        </p:spPr>
        <p:txBody>
          <a:bodyPr anchor="t"/>
          <a:lstStyle>
            <a:lvl1pPr>
              <a:lnSpc>
                <a:spcPct val="9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Edit thank you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9909" y="2230733"/>
            <a:ext cx="3577130" cy="1371386"/>
          </a:xfrm>
          <a:noFill/>
        </p:spPr>
        <p:txBody>
          <a:bodyPr lIns="0" tIns="0" rIns="0" bIns="0" numCol="1" spcCol="360000" anchor="t"/>
          <a:lstStyle>
            <a:lvl1pPr marL="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info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08" y="1837907"/>
            <a:ext cx="3577129" cy="360000"/>
          </a:xfrm>
          <a:noFill/>
        </p:spPr>
        <p:txBody>
          <a:bodyPr lIns="0" tIns="0" rIns="0" bIns="0"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79908" y="4569039"/>
            <a:ext cx="3593483" cy="1371386"/>
          </a:xfrm>
          <a:noFill/>
        </p:spPr>
        <p:txBody>
          <a:bodyPr lIns="0" tIns="0" rIns="0" bIns="0" numCol="1" spcCol="360000" anchor="t"/>
          <a:lstStyle>
            <a:lvl1pPr marL="0" indent="0">
              <a:buClr>
                <a:schemeClr val="bg2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info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3147" y="4176213"/>
            <a:ext cx="3577129" cy="360000"/>
          </a:xfrm>
          <a:noFill/>
        </p:spPr>
        <p:txBody>
          <a:bodyPr lIns="0" tIns="0" rIns="0" bIns="0"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8" name="Google Shape;23;p71">
            <a:extLst>
              <a:ext uri="{FF2B5EF4-FFF2-40B4-BE49-F238E27FC236}">
                <a16:creationId xmlns:a16="http://schemas.microsoft.com/office/drawing/2014/main" id="{2C47FFA4-8C89-8058-E35C-3D622D3979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3;p71">
            <a:extLst>
              <a:ext uri="{FF2B5EF4-FFF2-40B4-BE49-F238E27FC236}">
                <a16:creationId xmlns:a16="http://schemas.microsoft.com/office/drawing/2014/main" id="{07E174D3-FB25-4422-DD2B-1BF096E80A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28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709" userDrawn="1">
          <p15:clr>
            <a:srgbClr val="FBAE40"/>
          </p15:clr>
        </p15:guide>
        <p15:guide id="9" orient="horz" pos="1094" userDrawn="1">
          <p15:clr>
            <a:srgbClr val="FBAE40"/>
          </p15:clr>
        </p15:guide>
        <p15:guide id="10" pos="4951" userDrawn="1">
          <p15:clr>
            <a:srgbClr val="FBAE40"/>
          </p15:clr>
        </p15:guide>
        <p15:guide id="11" pos="5201" userDrawn="1">
          <p15:clr>
            <a:srgbClr val="FBAE40"/>
          </p15:clr>
        </p15:guide>
        <p15:guide id="12" orient="horz" pos="3922" userDrawn="1">
          <p15:clr>
            <a:srgbClr val="FBAE40"/>
          </p15:clr>
        </p15:guide>
        <p15:guide id="13" orient="horz" pos="118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8;p99">
            <a:extLst>
              <a:ext uri="{FF2B5EF4-FFF2-40B4-BE49-F238E27FC236}">
                <a16:creationId xmlns:a16="http://schemas.microsoft.com/office/drawing/2014/main" id="{A7A6A8A9-8B3A-132B-6B0A-EA98C0EB8F61}"/>
              </a:ext>
            </a:extLst>
          </p:cNvPr>
          <p:cNvSpPr/>
          <p:nvPr/>
        </p:nvSpPr>
        <p:spPr>
          <a:xfrm>
            <a:off x="1" y="2806995"/>
            <a:ext cx="12192000" cy="4051004"/>
          </a:xfrm>
          <a:prstGeom prst="rect">
            <a:avLst/>
          </a:prstGeom>
          <a:solidFill>
            <a:srgbClr val="0B25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09;p99">
            <a:extLst>
              <a:ext uri="{FF2B5EF4-FFF2-40B4-BE49-F238E27FC236}">
                <a16:creationId xmlns:a16="http://schemas.microsoft.com/office/drawing/2014/main" id="{9BE903ED-03BC-932A-0D57-500C76D88DF6}"/>
              </a:ext>
            </a:extLst>
          </p:cNvPr>
          <p:cNvSpPr/>
          <p:nvPr/>
        </p:nvSpPr>
        <p:spPr>
          <a:xfrm>
            <a:off x="0" y="0"/>
            <a:ext cx="8273147" cy="57964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01053"/>
            <a:ext cx="4741117" cy="3105244"/>
          </a:xfrm>
        </p:spPr>
        <p:txBody>
          <a:bodyPr anchor="t"/>
          <a:lstStyle>
            <a:lvl1pPr>
              <a:lnSpc>
                <a:spcPct val="90000"/>
              </a:lnSpc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Edit thank you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0038" y="4307183"/>
            <a:ext cx="2389675" cy="1371386"/>
          </a:xfrm>
          <a:noFill/>
        </p:spPr>
        <p:txBody>
          <a:bodyPr lIns="0" tIns="0" rIns="0" bIns="0" numCol="1" spcCol="360000" anchor="t"/>
          <a:lstStyle>
            <a:lvl1pPr marL="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info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0037" y="3914357"/>
            <a:ext cx="2389676" cy="360000"/>
          </a:xfrm>
          <a:noFill/>
        </p:spPr>
        <p:txBody>
          <a:bodyPr lIns="0" tIns="0" rIns="0" bIns="0"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632333" y="4307183"/>
            <a:ext cx="2390400" cy="1371386"/>
          </a:xfrm>
          <a:noFill/>
        </p:spPr>
        <p:txBody>
          <a:bodyPr lIns="0" tIns="0" rIns="0" bIns="0" numCol="1" spcCol="360000" anchor="t"/>
          <a:lstStyle>
            <a:lvl1pPr marL="0" indent="0">
              <a:buClr>
                <a:schemeClr val="bg2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info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25573" y="3914357"/>
            <a:ext cx="2390400" cy="360000"/>
          </a:xfrm>
          <a:noFill/>
        </p:spPr>
        <p:txBody>
          <a:bodyPr lIns="0" tIns="0" rIns="0" bIns="0"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3289C77C-157D-C999-4ACF-A0C21FAC5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48300" y="0"/>
            <a:ext cx="4741117" cy="3609816"/>
          </a:xfrm>
          <a:solidFill>
            <a:schemeClr val="accent4"/>
          </a:solidFill>
        </p:spPr>
        <p:txBody>
          <a:bodyPr tIns="864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pic>
        <p:nvPicPr>
          <p:cNvPr id="16" name="Google Shape;23;p71">
            <a:extLst>
              <a:ext uri="{FF2B5EF4-FFF2-40B4-BE49-F238E27FC236}">
                <a16:creationId xmlns:a16="http://schemas.microsoft.com/office/drawing/2014/main" id="{3AF66D69-9B8A-7133-A3BA-0E188AAF75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08;p99">
            <a:extLst>
              <a:ext uri="{FF2B5EF4-FFF2-40B4-BE49-F238E27FC236}">
                <a16:creationId xmlns:a16="http://schemas.microsoft.com/office/drawing/2014/main" id="{CDD80858-044B-4AC8-56BB-C37248A7A890}"/>
              </a:ext>
            </a:extLst>
          </p:cNvPr>
          <p:cNvSpPr/>
          <p:nvPr userDrawn="1"/>
        </p:nvSpPr>
        <p:spPr>
          <a:xfrm>
            <a:off x="1" y="2806995"/>
            <a:ext cx="12192000" cy="4051004"/>
          </a:xfrm>
          <a:prstGeom prst="rect">
            <a:avLst/>
          </a:prstGeom>
          <a:solidFill>
            <a:srgbClr val="0B25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09;p99">
            <a:extLst>
              <a:ext uri="{FF2B5EF4-FFF2-40B4-BE49-F238E27FC236}">
                <a16:creationId xmlns:a16="http://schemas.microsoft.com/office/drawing/2014/main" id="{C6BB855D-78ED-22D9-7448-8D4941B6042C}"/>
              </a:ext>
            </a:extLst>
          </p:cNvPr>
          <p:cNvSpPr/>
          <p:nvPr userDrawn="1"/>
        </p:nvSpPr>
        <p:spPr>
          <a:xfrm>
            <a:off x="0" y="0"/>
            <a:ext cx="8273147" cy="57964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23;p71">
            <a:extLst>
              <a:ext uri="{FF2B5EF4-FFF2-40B4-BE49-F238E27FC236}">
                <a16:creationId xmlns:a16="http://schemas.microsoft.com/office/drawing/2014/main" id="{2524B450-F5A7-D7C5-AC0C-98C861B4350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514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4951" userDrawn="1">
          <p15:clr>
            <a:srgbClr val="FBAE40"/>
          </p15:clr>
        </p15:guide>
        <p15:guide id="11" pos="3432" userDrawn="1">
          <p15:clr>
            <a:srgbClr val="FBAE40"/>
          </p15:clr>
        </p15:guide>
        <p15:guide id="12" orient="horz" pos="2500" userDrawn="1">
          <p15:clr>
            <a:srgbClr val="FBAE40"/>
          </p15:clr>
        </p15:guide>
        <p15:guide id="13" orient="horz" pos="1185" userDrawn="1">
          <p15:clr>
            <a:srgbClr val="FBAE40"/>
          </p15:clr>
        </p15:guide>
        <p15:guide id="14" pos="5428" userDrawn="1">
          <p15:clr>
            <a:srgbClr val="FBAE40"/>
          </p15:clr>
        </p15:guide>
        <p15:guide id="15" orient="horz" pos="3929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0DEAA59D-4F3D-6336-CA98-4834147DF4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;p69">
            <a:extLst>
              <a:ext uri="{FF2B5EF4-FFF2-40B4-BE49-F238E27FC236}">
                <a16:creationId xmlns:a16="http://schemas.microsoft.com/office/drawing/2014/main" id="{69BC85DF-7868-08A2-8A76-6682FCCC70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33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orient="horz" pos="3929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,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447D4D72-F30B-549A-F5D7-5E7F2B1B23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;p69">
            <a:extLst>
              <a:ext uri="{FF2B5EF4-FFF2-40B4-BE49-F238E27FC236}">
                <a16:creationId xmlns:a16="http://schemas.microsoft.com/office/drawing/2014/main" id="{5CD54A18-4035-5A5E-BCEE-DA71B565C8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590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orient="horz" pos="3929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,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5CFB36E2-671E-B349-632F-96F4276B3B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;p69">
            <a:extLst>
              <a:ext uri="{FF2B5EF4-FFF2-40B4-BE49-F238E27FC236}">
                <a16:creationId xmlns:a16="http://schemas.microsoft.com/office/drawing/2014/main" id="{6047DA42-73DB-0AB6-1A57-DE2AD1A4D0D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12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orient="horz" pos="3929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67E0B-0A7D-47FA-BA0B-DBA8FA079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4" y="428625"/>
            <a:ext cx="8382001" cy="3600449"/>
          </a:xfrm>
        </p:spPr>
        <p:txBody>
          <a:bodyPr anchor="b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6" name="Google Shape;23;p71">
            <a:extLst>
              <a:ext uri="{FF2B5EF4-FFF2-40B4-BE49-F238E27FC236}">
                <a16:creationId xmlns:a16="http://schemas.microsoft.com/office/drawing/2014/main" id="{E5A7D8A7-B5D3-3237-EF85-9F555F5C29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F830AC-32A0-F2EA-3883-39257A34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3" y="4324351"/>
            <a:ext cx="8382001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9287341-9DC7-4CBC-3A39-476934923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9173" y="4987089"/>
            <a:ext cx="8382002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place</a:t>
            </a:r>
            <a:r>
              <a:rPr lang="de-DE" dirty="0"/>
              <a:t> / date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9F4649-2965-CA4D-2675-F5D97D29A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50244" y="5687373"/>
            <a:ext cx="1906794" cy="638397"/>
          </a:xfrm>
          <a:prstGeom prst="rect">
            <a:avLst/>
          </a:prstGeom>
        </p:spPr>
      </p:pic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CA3AA816-6B08-4E1B-596D-5822E12D07FA}"/>
              </a:ext>
            </a:extLst>
          </p:cNvPr>
          <p:cNvSpPr>
            <a:spLocks noGrp="1"/>
          </p:cNvSpPr>
          <p:nvPr>
            <p:ph type="dgm" sz="quarter" idx="12" hasCustomPrompt="1"/>
          </p:nvPr>
        </p:nvSpPr>
        <p:spPr>
          <a:xfrm>
            <a:off x="163" y="0"/>
            <a:ext cx="334800" cy="6858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/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C1B9F-E5A1-B9E4-A065-9112EE3A8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885" y="7034365"/>
            <a:ext cx="897194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E6EAEF"/>
                </a:solidFill>
              </a:defRPr>
            </a:lvl1pPr>
          </a:lstStyle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DF555F1-79E6-C0F6-879D-2BC67C35B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7034365"/>
            <a:ext cx="9615281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E6EAEF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DFD2038-649C-DECE-AC7B-0293885F1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252" y="7034365"/>
            <a:ext cx="441786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E6EAEF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07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orient="horz" pos="2766" userDrawn="1">
          <p15:clr>
            <a:srgbClr val="FBAE40"/>
          </p15:clr>
        </p15:guide>
        <p15:guide id="3" orient="horz" pos="3168" userDrawn="1">
          <p15:clr>
            <a:srgbClr val="FBAE40"/>
          </p15:clr>
        </p15:guide>
        <p15:guide id="4" pos="642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7E935B8-36CB-675C-A71F-5CDD0D010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244" y="5687373"/>
            <a:ext cx="1906794" cy="6383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C67E0B-0A7D-47FA-BA0B-DBA8FA079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4" y="428625"/>
            <a:ext cx="8382001" cy="3600449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6" name="Google Shape;23;p71">
            <a:extLst>
              <a:ext uri="{FF2B5EF4-FFF2-40B4-BE49-F238E27FC236}">
                <a16:creationId xmlns:a16="http://schemas.microsoft.com/office/drawing/2014/main" id="{E5A7D8A7-B5D3-3237-EF85-9F555F5C290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F830AC-32A0-F2EA-3883-39257A34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3" y="4324351"/>
            <a:ext cx="8382001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9287341-9DC7-4CBC-3A39-476934923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9173" y="4987089"/>
            <a:ext cx="8382002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place</a:t>
            </a:r>
            <a:r>
              <a:rPr lang="de-DE" dirty="0"/>
              <a:t> / date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3" name="SmartArt-Platzhalter 4">
            <a:extLst>
              <a:ext uri="{FF2B5EF4-FFF2-40B4-BE49-F238E27FC236}">
                <a16:creationId xmlns:a16="http://schemas.microsoft.com/office/drawing/2014/main" id="{069525C8-9B0E-D85C-18C3-ED348C121878}"/>
              </a:ext>
            </a:extLst>
          </p:cNvPr>
          <p:cNvSpPr>
            <a:spLocks noGrp="1"/>
          </p:cNvSpPr>
          <p:nvPr>
            <p:ph type="dgm" sz="quarter" idx="12" hasCustomPrompt="1"/>
          </p:nvPr>
        </p:nvSpPr>
        <p:spPr>
          <a:xfrm>
            <a:off x="163" y="0"/>
            <a:ext cx="334800" cy="6858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/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921457-CD26-4045-4048-5B5CB9D98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885" y="7034365"/>
            <a:ext cx="897194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E6EAEF"/>
                </a:solidFill>
              </a:defRPr>
            </a:lvl1pPr>
          </a:lstStyle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60EDC90-1D8A-B857-0B0D-585212FB4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7034365"/>
            <a:ext cx="9615281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E6EAEF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234FCAA-F88F-3EA5-D9E9-19E58E619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252" y="7034365"/>
            <a:ext cx="441786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E6EAEF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430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orient="horz" pos="2766" userDrawn="1">
          <p15:clr>
            <a:srgbClr val="FBAE40"/>
          </p15:clr>
        </p15:guide>
        <p15:guide id="3" orient="horz" pos="3168" userDrawn="1">
          <p15:clr>
            <a:srgbClr val="FBAE40"/>
          </p15:clr>
        </p15:guide>
        <p15:guide id="4" pos="64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ictur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3C420C2-3B11-9DE8-860D-76ED1BD5F0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920000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67E0B-0A7D-47FA-BA0B-DBA8FA079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9052" y="1959429"/>
            <a:ext cx="3589192" cy="2026101"/>
          </a:xfrm>
        </p:spPr>
        <p:txBody>
          <a:bodyPr anchor="b"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F830AC-32A0-F2EA-3883-39257A34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9052" y="4324351"/>
            <a:ext cx="3587986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9287341-9DC7-4CBC-3A39-476934923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9051" y="4987089"/>
            <a:ext cx="3587987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place</a:t>
            </a:r>
            <a:r>
              <a:rPr lang="de-DE" dirty="0"/>
              <a:t> / date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3" name="Google Shape;23;p71">
            <a:extLst>
              <a:ext uri="{FF2B5EF4-FFF2-40B4-BE49-F238E27FC236}">
                <a16:creationId xmlns:a16="http://schemas.microsoft.com/office/drawing/2014/main" id="{811343E8-39A0-4FA8-1F77-48DE85B116A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DF4C855-CE3B-D58A-6E71-B6BF601BD7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44150" y="5819253"/>
            <a:ext cx="1512888" cy="50651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E05FB29-DAA7-3540-92CC-CF2AE7EE0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885" y="7034365"/>
            <a:ext cx="897194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E6EAEF"/>
                </a:solidFill>
              </a:defRPr>
            </a:lvl1pPr>
          </a:lstStyle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F362831-C9F9-B243-7141-57E040885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7034365"/>
            <a:ext cx="9615281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E6EAEF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1EA96D7-9FD9-E049-C430-AE6014F1E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252" y="7034365"/>
            <a:ext cx="441786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E6EAEF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648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orient="horz" pos="2766" userDrawn="1">
          <p15:clr>
            <a:srgbClr val="FBAE40"/>
          </p15:clr>
        </p15:guide>
        <p15:guide id="3" orient="horz" pos="3168" userDrawn="1">
          <p15:clr>
            <a:srgbClr val="FBAE40"/>
          </p15:clr>
        </p15:guide>
        <p15:guide id="4" pos="642" userDrawn="1">
          <p15:clr>
            <a:srgbClr val="FBAE40"/>
          </p15:clr>
        </p15:guide>
        <p15:guide id="5" pos="520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3C420C2-3B11-9DE8-860D-76ED1BD5F0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920000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67E0B-0A7D-47FA-BA0B-DBA8FA079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9052" y="1959429"/>
            <a:ext cx="3589192" cy="2026101"/>
          </a:xfrm>
        </p:spPr>
        <p:txBody>
          <a:bodyPr anchor="b"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F830AC-32A0-F2EA-3883-39257A34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9052" y="4324351"/>
            <a:ext cx="3587986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9287341-9DC7-4CBC-3A39-476934923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9051" y="4987089"/>
            <a:ext cx="3587987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place</a:t>
            </a:r>
            <a:r>
              <a:rPr lang="de-DE" dirty="0"/>
              <a:t> / date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3" name="Google Shape;23;p71">
            <a:extLst>
              <a:ext uri="{FF2B5EF4-FFF2-40B4-BE49-F238E27FC236}">
                <a16:creationId xmlns:a16="http://schemas.microsoft.com/office/drawing/2014/main" id="{811343E8-39A0-4FA8-1F77-48DE85B116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DF4C855-CE3B-D58A-6E71-B6BF601BD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44150" y="5819253"/>
            <a:ext cx="1512888" cy="50651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E05FB29-DAA7-3540-92CC-CF2AE7EE0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885" y="7034365"/>
            <a:ext cx="897194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E6EAEF"/>
                </a:solidFill>
              </a:defRPr>
            </a:lvl1pPr>
          </a:lstStyle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F362831-C9F9-B243-7141-57E040885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7034365"/>
            <a:ext cx="9615281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E6EAEF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1EA96D7-9FD9-E049-C430-AE6014F1E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252" y="7034365"/>
            <a:ext cx="441786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E6EAEF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oogle Shape;23;p71">
            <a:extLst>
              <a:ext uri="{FF2B5EF4-FFF2-40B4-BE49-F238E27FC236}">
                <a16:creationId xmlns:a16="http://schemas.microsoft.com/office/drawing/2014/main" id="{37D34CB4-8200-1729-B701-2DE1208005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3">
            <a:extLst>
              <a:ext uri="{FF2B5EF4-FFF2-40B4-BE49-F238E27FC236}">
                <a16:creationId xmlns:a16="http://schemas.microsoft.com/office/drawing/2014/main" id="{93773F23-24F7-2D65-4392-84C009BB2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44150" y="5819253"/>
            <a:ext cx="1512888" cy="5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52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432" userDrawn="1">
          <p15:clr>
            <a:srgbClr val="FBAE40"/>
          </p15:clr>
        </p15:guide>
        <p15:guide id="7" orient="horz" pos="2766" userDrawn="1">
          <p15:clr>
            <a:srgbClr val="FBAE40"/>
          </p15:clr>
        </p15:guide>
        <p15:guide id="8" orient="horz" pos="3168" userDrawn="1">
          <p15:clr>
            <a:srgbClr val="FBAE40"/>
          </p15:clr>
        </p15:guide>
        <p15:guide id="9" pos="642" userDrawn="1">
          <p15:clr>
            <a:srgbClr val="FBAE40"/>
          </p15:clr>
        </p15:guide>
        <p15:guide id="10" pos="520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ictur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3C420C2-3B11-9DE8-860D-76ED1BD5F0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920000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67E0B-0A7D-47FA-BA0B-DBA8FA079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9052" y="1959429"/>
            <a:ext cx="3589192" cy="2026101"/>
          </a:xfrm>
        </p:spPr>
        <p:txBody>
          <a:bodyPr anchor="b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F830AC-32A0-F2EA-3883-39257A34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9052" y="4324351"/>
            <a:ext cx="3587986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9287341-9DC7-4CBC-3A39-476934923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9051" y="4987089"/>
            <a:ext cx="3587987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place</a:t>
            </a:r>
            <a:r>
              <a:rPr lang="de-DE" dirty="0"/>
              <a:t> / date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3" name="Google Shape;23;p71">
            <a:extLst>
              <a:ext uri="{FF2B5EF4-FFF2-40B4-BE49-F238E27FC236}">
                <a16:creationId xmlns:a16="http://schemas.microsoft.com/office/drawing/2014/main" id="{811343E8-39A0-4FA8-1F77-48DE85B116A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DF4C855-CE3B-D58A-6E71-B6BF601BD7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44151" y="5819253"/>
            <a:ext cx="1512886" cy="50651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0D8F0A5-F24B-9140-BE57-B5D7C7660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885" y="7034365"/>
            <a:ext cx="897194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E6EAEF"/>
                </a:solidFill>
              </a:defRPr>
            </a:lvl1pPr>
          </a:lstStyle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0787A4B-0E4A-E959-197A-97E5E6C8F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7034365"/>
            <a:ext cx="9615281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E6EAEF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8C060BC-F353-2EBE-8C88-9B696B7E2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252" y="7034365"/>
            <a:ext cx="441786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E6EAEF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149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orient="horz" pos="2766" userDrawn="1">
          <p15:clr>
            <a:srgbClr val="FBAE40"/>
          </p15:clr>
        </p15:guide>
        <p15:guide id="3" orient="horz" pos="3168" userDrawn="1">
          <p15:clr>
            <a:srgbClr val="FBAE40"/>
          </p15:clr>
        </p15:guide>
        <p15:guide id="4" pos="642" userDrawn="1">
          <p15:clr>
            <a:srgbClr val="FBAE40"/>
          </p15:clr>
        </p15:guide>
        <p15:guide id="5" pos="5201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0DEAA59D-4F3D-6336-CA98-4834147DF4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7292B57-8A02-D048-972D-515426D6BF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981200"/>
            <a:ext cx="925200" cy="9252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5B10A4E7-10FA-01ED-C880-89349B48F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162" y="1981200"/>
            <a:ext cx="10596875" cy="925200"/>
          </a:xfrm>
          <a:solidFill>
            <a:schemeClr val="bg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AB7B29E2-69B3-222F-21C3-E1EF7943C8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4" y="3093222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EBB74957-0173-855A-6EA4-1B495E733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0163" y="3093222"/>
            <a:ext cx="10596875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7FC683F0-267E-02D4-6432-0371E554F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5" y="4205244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D72DA4BF-B0A3-645E-2BB1-F802DACE81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0164" y="4205244"/>
            <a:ext cx="10596875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37D069A-DD31-6FD2-2333-E94C78AAB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6" y="5317266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A299986-D032-25A6-A53B-9D3098C5ED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165" y="5317266"/>
            <a:ext cx="10596875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889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orient="horz" pos="392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0DEAA59D-4F3D-6336-CA98-4834147DF4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7292B57-8A02-D048-972D-515426D6BF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981200"/>
            <a:ext cx="925200" cy="9252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5B10A4E7-10FA-01ED-C880-89349B48F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162" y="1981200"/>
            <a:ext cx="4656451" cy="925200"/>
          </a:xfrm>
          <a:solidFill>
            <a:schemeClr val="bg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AB7B29E2-69B3-222F-21C3-E1EF7943C8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4" y="3093222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EBB74957-0173-855A-6EA4-1B495E733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0164" y="3093222"/>
            <a:ext cx="4656450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7FC683F0-267E-02D4-6432-0371E554F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5" y="4205244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D72DA4BF-B0A3-645E-2BB1-F802DACE81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0164" y="4205244"/>
            <a:ext cx="4656449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37D069A-DD31-6FD2-2333-E94C78AAB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6" y="5317266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A299986-D032-25A6-A53B-9D3098C5ED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166" y="5317266"/>
            <a:ext cx="4656448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DF7CCE4F-2D78-693F-4BF0-D2E4C0517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5383" y="1981200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99E73818-F167-0FA5-985D-E3EE2DCBAF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582" y="1981200"/>
            <a:ext cx="4656451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5EB17123-7A99-2852-EAF6-2DA870C949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4" y="3093222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704C1B3-AE43-7E61-77E3-F7D2FE714A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584" y="3093222"/>
            <a:ext cx="4656450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2E300710-2A2F-D5B5-0705-C51E0830B5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5385" y="4205244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A1A0C3BB-3431-4593-EB32-AE0B49B39C1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584" y="4205244"/>
            <a:ext cx="4656449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F4A5AE8-944B-5529-2056-2073F08E6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5386" y="5317266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2BC1A3FA-77DE-DA32-1D65-BE47DF91DC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00586" y="5317266"/>
            <a:ext cx="4656448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8583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orient="horz" pos="392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4">
            <a:extLst>
              <a:ext uri="{FF2B5EF4-FFF2-40B4-BE49-F238E27FC236}">
                <a16:creationId xmlns:a16="http://schemas.microsoft.com/office/drawing/2014/main" id="{37E2E32B-F1BC-CCD2-7609-25304434AE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3935412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0262" y="247651"/>
            <a:ext cx="6805888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0DEAA59D-4F3D-6336-CA98-4834147DF4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7292B57-8A02-D048-972D-515426D6BF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0262" y="1981200"/>
            <a:ext cx="925200" cy="9252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5B10A4E7-10FA-01ED-C880-89349B48F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25461" y="1981200"/>
            <a:ext cx="6631577" cy="925200"/>
          </a:xfrm>
          <a:solidFill>
            <a:schemeClr val="bg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AB7B29E2-69B3-222F-21C3-E1EF7943C8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0263" y="3093222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EBB74957-0173-855A-6EA4-1B495E733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5463" y="3093222"/>
            <a:ext cx="6631576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7FC683F0-267E-02D4-6432-0371E554F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0264" y="4205244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D72DA4BF-B0A3-645E-2BB1-F802DACE81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5463" y="4205244"/>
            <a:ext cx="6631575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37D069A-DD31-6FD2-2333-E94C78AAB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0265" y="5317266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A299986-D032-25A6-A53B-9D3098C5ED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5465" y="5317266"/>
            <a:ext cx="6631574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42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pos="2706" userDrawn="1">
          <p15:clr>
            <a:srgbClr val="FBAE40"/>
          </p15:clr>
        </p15:guide>
        <p15:guide id="4" pos="2479" userDrawn="1">
          <p15:clr>
            <a:srgbClr val="FBAE40"/>
          </p15:clr>
        </p15:guide>
        <p15:guide id="5" orient="horz" pos="39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9DB3491E-D5E2-2C71-3815-292112EA87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28775"/>
            <a:ext cx="12192000" cy="4233600"/>
          </a:xfrm>
          <a:solidFill>
            <a:schemeClr val="accent4"/>
          </a:solidFill>
        </p:spPr>
        <p:txBody>
          <a:bodyPr tIns="108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pic>
        <p:nvPicPr>
          <p:cNvPr id="9" name="Google Shape;13;p69">
            <a:extLst>
              <a:ext uri="{FF2B5EF4-FFF2-40B4-BE49-F238E27FC236}">
                <a16:creationId xmlns:a16="http://schemas.microsoft.com/office/drawing/2014/main" id="{B6BB74EA-C8BB-3ABD-0058-76BBE89B4B2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904EA34-F45A-2469-D879-78361073AC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808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3" orient="horz" pos="3693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wo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581150"/>
            <a:ext cx="5581650" cy="4656138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0DEAA59D-4F3D-6336-CA98-4834147DF4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ADC6DF7-1043-A06F-90E1-CB5E1E900E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6" y="1581150"/>
            <a:ext cx="5581650" cy="4656138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3401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orient="horz" pos="392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wo columns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5CFB36E2-671E-B349-632F-96F4276B3B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9467D6-B2E6-16A0-4818-0493BE1ADC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581150"/>
            <a:ext cx="5581650" cy="4656138"/>
          </a:xfrm>
        </p:spPr>
        <p:txBody>
          <a:bodyPr numCol="1" spcCol="360000"/>
          <a:lstStyle>
            <a:lvl1pPr>
              <a:buClr>
                <a:schemeClr val="accent5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065F3A6-2597-EF54-1AC5-756C827B67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81150"/>
            <a:ext cx="5581650" cy="4656138"/>
          </a:xfrm>
        </p:spPr>
        <p:txBody>
          <a:bodyPr numCol="1" spcCol="360000"/>
          <a:lstStyle>
            <a:lvl1pPr>
              <a:buClr>
                <a:schemeClr val="accent5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685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orient="horz" pos="3929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49C0659-0EFE-A397-7C8B-A742797E8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96225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7199312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67700" y="1581150"/>
            <a:ext cx="3589338" cy="4656138"/>
          </a:xfrm>
        </p:spPr>
        <p:txBody>
          <a:bodyPr numCol="1" spcCol="360000"/>
          <a:lstStyle>
            <a:lvl1pPr>
              <a:buClr>
                <a:schemeClr val="accent5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90D792AF-96AE-D4B1-0F9E-F1B8CEA035D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792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4" pos="4974" userDrawn="1">
          <p15:clr>
            <a:srgbClr val="FBAE40"/>
          </p15:clr>
        </p15:guide>
        <p15:guide id="5" pos="5201" userDrawn="1">
          <p15:clr>
            <a:srgbClr val="FBAE40"/>
          </p15:clr>
        </p15:guide>
        <p15:guide id="6" orient="horz" pos="3929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49C0659-0EFE-A397-7C8B-A742797E8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35412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5774" y="247651"/>
            <a:ext cx="6772276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5775" y="1581150"/>
            <a:ext cx="7561263" cy="4656138"/>
          </a:xfrm>
        </p:spPr>
        <p:txBody>
          <a:bodyPr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009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4" pos="2706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orient="horz" pos="3929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s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49C0659-0EFE-A397-7C8B-A742797E8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61" y="2049975"/>
            <a:ext cx="5581651" cy="1871603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3921578"/>
            <a:ext cx="5581651" cy="2315710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628775"/>
            <a:ext cx="5581649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7B8A435-28C1-DC23-A1CE-58444A547D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5385" y="2049975"/>
            <a:ext cx="5581653" cy="1871603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75386" y="3921578"/>
            <a:ext cx="5581652" cy="2315710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5" y="1628775"/>
            <a:ext cx="5581648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2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3727" userDrawn="1">
          <p15:clr>
            <a:srgbClr val="FBAE40"/>
          </p15:clr>
        </p15:guide>
        <p15:guide id="6" orient="horz" pos="39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C51687-8CF0-CB80-1340-D80FE19E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0710986-B47D-32A1-214A-99883E37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B594F7B-AC16-82A2-4CD8-A8E818D8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  <a:endParaRPr lang="de-DE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CFF6486-4BD8-A0EE-5B60-294979D6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33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s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49C0659-0EFE-A397-7C8B-A742797E8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0333" y="2049974"/>
            <a:ext cx="35856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 lang="de-DE" dirty="0"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333" y="3979573"/>
            <a:ext cx="3585600" cy="2246601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333" y="1628775"/>
            <a:ext cx="35856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7B8A435-28C1-DC23-A1CE-58444A547D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3923" y="2049974"/>
            <a:ext cx="35856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03923" y="3979573"/>
            <a:ext cx="3585600" cy="2246602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923" y="1628775"/>
            <a:ext cx="35856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069B4014-E50F-06BF-0350-4357199951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7513" y="2049974"/>
            <a:ext cx="35856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56221C-277B-6B2E-0E97-D14AEA04F06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67513" y="3979573"/>
            <a:ext cx="3585600" cy="2246602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D0B1ADC-67C1-373F-9E0E-A84458C8DB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7513" y="1628775"/>
            <a:ext cx="35856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661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4" pos="2479" userDrawn="1">
          <p15:clr>
            <a:srgbClr val="FBAE40"/>
          </p15:clr>
        </p15:guide>
        <p15:guide id="5" pos="2706" userDrawn="1">
          <p15:clr>
            <a:srgbClr val="FBAE40"/>
          </p15:clr>
        </p15:guide>
        <p15:guide id="6" orient="horz" pos="3929" userDrawn="1">
          <p15:clr>
            <a:srgbClr val="FBAE40"/>
          </p15:clr>
        </p15:guide>
        <p15:guide id="7" pos="4972" userDrawn="1">
          <p15:clr>
            <a:srgbClr val="FBAE40"/>
          </p15:clr>
        </p15:guide>
        <p15:guide id="8" pos="5201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s 4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849C0659-0EFE-A397-7C8B-A742797E8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0333" y="2049974"/>
            <a:ext cx="25992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333" y="3979573"/>
            <a:ext cx="2599200" cy="2246601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333" y="1628775"/>
            <a:ext cx="25992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7B8A435-28C1-DC23-A1CE-58444A547D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11044" y="2049974"/>
            <a:ext cx="25992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  <a:p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311044" y="3979573"/>
            <a:ext cx="2599200" cy="2246602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1044" y="1628775"/>
            <a:ext cx="25992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069B4014-E50F-06BF-0350-4357199951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81755" y="2049974"/>
            <a:ext cx="25992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56221C-277B-6B2E-0E97-D14AEA04F06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81755" y="3979573"/>
            <a:ext cx="2599200" cy="2246602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D0B1ADC-67C1-373F-9E0E-A84458C8DB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1755" y="1628775"/>
            <a:ext cx="25992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30055DA8-CACA-E957-82F8-5DAA9E4BF36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61992" y="2049974"/>
            <a:ext cx="2599200" cy="1929600"/>
          </a:xfrm>
          <a:solidFill>
            <a:schemeClr val="accent4"/>
          </a:solidFill>
        </p:spPr>
        <p:txBody>
          <a:bodyPr tIns="360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7595895-C288-60E3-BB22-C7D92C2DB78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261992" y="3979573"/>
            <a:ext cx="2599200" cy="2246602"/>
          </a:xfrm>
          <a:solidFill>
            <a:schemeClr val="tx2"/>
          </a:solidFill>
        </p:spPr>
        <p:txBody>
          <a:bodyPr lIns="180000" tIns="144000" rIns="144000" bIns="14400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C43A67BA-AAED-0C02-6260-6D0F9C4FDA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61992" y="1628775"/>
            <a:ext cx="2599200" cy="421200"/>
          </a:xfrm>
          <a:solidFill>
            <a:schemeClr val="bg2"/>
          </a:solidFill>
        </p:spPr>
        <p:txBody>
          <a:bodyPr lIns="180000" tIns="0" rIns="144000" bIns="0" anchor="ctr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274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4" pos="1851" userDrawn="1">
          <p15:clr>
            <a:srgbClr val="FBAE40"/>
          </p15:clr>
        </p15:guide>
        <p15:guide id="5" pos="2078" userDrawn="1">
          <p15:clr>
            <a:srgbClr val="FBAE40"/>
          </p15:clr>
        </p15:guide>
        <p15:guide id="6" orient="horz" pos="3929" userDrawn="1">
          <p15:clr>
            <a:srgbClr val="FBAE40"/>
          </p15:clr>
        </p15:guide>
        <p15:guide id="7" pos="5602" userDrawn="1">
          <p15:clr>
            <a:srgbClr val="FBAE40"/>
          </p15:clr>
        </p15:guide>
        <p15:guide id="8" pos="5829" userDrawn="1">
          <p15:clr>
            <a:srgbClr val="FBAE40"/>
          </p15:clr>
        </p15:guide>
        <p15:guide id="9" pos="3727" userDrawn="1">
          <p15:clr>
            <a:srgbClr val="FBAE40"/>
          </p15:clr>
        </p15:guide>
        <p15:guide id="10" pos="3953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4" y="1579615"/>
            <a:ext cx="5581653" cy="3600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EAFF238-34B7-663E-202E-267B0729DC27}"/>
              </a:ext>
            </a:extLst>
          </p:cNvPr>
          <p:cNvCxnSpPr>
            <a:cxnSpLocks/>
          </p:cNvCxnSpPr>
          <p:nvPr userDrawn="1"/>
        </p:nvCxnSpPr>
        <p:spPr>
          <a:xfrm>
            <a:off x="334963" y="1956621"/>
            <a:ext cx="55938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1E1F83E-F979-B2CC-EC30-588E807D2B88}"/>
              </a:ext>
            </a:extLst>
          </p:cNvPr>
          <p:cNvCxnSpPr/>
          <p:nvPr userDrawn="1"/>
        </p:nvCxnSpPr>
        <p:spPr>
          <a:xfrm>
            <a:off x="6282147" y="1956621"/>
            <a:ext cx="557489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7923848-A47E-478C-DEA5-053E7AB734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579615"/>
            <a:ext cx="5581654" cy="3600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B6445DE-C672-6284-BFCF-69CB90E16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333" y="2202222"/>
            <a:ext cx="5569521" cy="4035076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37DC196-8489-8845-7D6C-D29B7D03462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82147" y="2202222"/>
            <a:ext cx="5574891" cy="4035076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254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3727" userDrawn="1">
          <p15:clr>
            <a:srgbClr val="FBAE40"/>
          </p15:clr>
        </p15:guide>
        <p15:guide id="6" orient="horz" pos="3929" userDrawn="1">
          <p15:clr>
            <a:srgbClr val="FBAE40"/>
          </p15:clr>
        </p15:guide>
        <p15:guide id="7" orient="horz" pos="1412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333" y="2202222"/>
            <a:ext cx="35856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579615"/>
            <a:ext cx="3590970" cy="3600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03923" y="2202222"/>
            <a:ext cx="35856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923" y="1579615"/>
            <a:ext cx="3585600" cy="3600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56221C-277B-6B2E-0E97-D14AEA04F06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67513" y="2202222"/>
            <a:ext cx="35856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D0B1ADC-67C1-373F-9E0E-A84458C8DB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7513" y="1579615"/>
            <a:ext cx="3585600" cy="3600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11EE8F2-8BC5-C160-2601-4C6B819D6AB1}"/>
              </a:ext>
            </a:extLst>
          </p:cNvPr>
          <p:cNvCxnSpPr>
            <a:cxnSpLocks/>
          </p:cNvCxnSpPr>
          <p:nvPr userDrawn="1"/>
        </p:nvCxnSpPr>
        <p:spPr>
          <a:xfrm>
            <a:off x="334963" y="1956621"/>
            <a:ext cx="359256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50CE0DB-B78A-95E4-67F8-A4FA15A45A3C}"/>
              </a:ext>
            </a:extLst>
          </p:cNvPr>
          <p:cNvCxnSpPr>
            <a:cxnSpLocks/>
          </p:cNvCxnSpPr>
          <p:nvPr userDrawn="1"/>
        </p:nvCxnSpPr>
        <p:spPr>
          <a:xfrm>
            <a:off x="4299786" y="1956621"/>
            <a:ext cx="3585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36BC9C76-389B-6968-C37B-35FF7E1447BE}"/>
              </a:ext>
            </a:extLst>
          </p:cNvPr>
          <p:cNvCxnSpPr>
            <a:cxnSpLocks/>
          </p:cNvCxnSpPr>
          <p:nvPr userDrawn="1"/>
        </p:nvCxnSpPr>
        <p:spPr>
          <a:xfrm>
            <a:off x="8257253" y="1956621"/>
            <a:ext cx="3585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99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4" pos="2479" userDrawn="1">
          <p15:clr>
            <a:srgbClr val="FBAE40"/>
          </p15:clr>
        </p15:guide>
        <p15:guide id="5" pos="2706" userDrawn="1">
          <p15:clr>
            <a:srgbClr val="FBAE40"/>
          </p15:clr>
        </p15:guide>
        <p15:guide id="6" orient="horz" pos="3922" userDrawn="1">
          <p15:clr>
            <a:srgbClr val="FBAE40"/>
          </p15:clr>
        </p15:guide>
        <p15:guide id="7" pos="4972" userDrawn="1">
          <p15:clr>
            <a:srgbClr val="FBAE40"/>
          </p15:clr>
        </p15:guide>
        <p15:guide id="8" pos="5201" userDrawn="1">
          <p15:clr>
            <a:srgbClr val="FBAE40"/>
          </p15:clr>
        </p15:guide>
        <p15:guide id="9" orient="horz" pos="1412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4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333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579615"/>
            <a:ext cx="2604570" cy="36158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311044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1044" y="1579615"/>
            <a:ext cx="2599200" cy="36158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56221C-277B-6B2E-0E97-D14AEA04F06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81755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D0B1ADC-67C1-373F-9E0E-A84458C8DB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1755" y="1579615"/>
            <a:ext cx="2599200" cy="36158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7595895-C288-60E3-BB22-C7D92C2DB78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261992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C43A67BA-AAED-0C02-6260-6D0F9C4FDA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61992" y="1579615"/>
            <a:ext cx="2599200" cy="36158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799C335-DD9F-030A-892C-AC0B34209BF3}"/>
              </a:ext>
            </a:extLst>
          </p:cNvPr>
          <p:cNvCxnSpPr>
            <a:cxnSpLocks/>
          </p:cNvCxnSpPr>
          <p:nvPr userDrawn="1"/>
        </p:nvCxnSpPr>
        <p:spPr>
          <a:xfrm>
            <a:off x="334963" y="1956621"/>
            <a:ext cx="260616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CC28BA6-3810-CFC3-40DB-8167533D15B6}"/>
              </a:ext>
            </a:extLst>
          </p:cNvPr>
          <p:cNvCxnSpPr>
            <a:cxnSpLocks/>
          </p:cNvCxnSpPr>
          <p:nvPr userDrawn="1"/>
        </p:nvCxnSpPr>
        <p:spPr>
          <a:xfrm>
            <a:off x="3310255" y="1956621"/>
            <a:ext cx="259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FDA7F09-80EA-118A-BB63-5968F8DF8258}"/>
              </a:ext>
            </a:extLst>
          </p:cNvPr>
          <p:cNvCxnSpPr>
            <a:cxnSpLocks/>
          </p:cNvCxnSpPr>
          <p:nvPr userDrawn="1"/>
        </p:nvCxnSpPr>
        <p:spPr>
          <a:xfrm>
            <a:off x="6278583" y="1956621"/>
            <a:ext cx="259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B3F475E-0032-7BA8-A02C-D56AD22DC108}"/>
              </a:ext>
            </a:extLst>
          </p:cNvPr>
          <p:cNvCxnSpPr>
            <a:cxnSpLocks/>
          </p:cNvCxnSpPr>
          <p:nvPr userDrawn="1"/>
        </p:nvCxnSpPr>
        <p:spPr>
          <a:xfrm>
            <a:off x="9254531" y="1956621"/>
            <a:ext cx="259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98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4" pos="1851">
          <p15:clr>
            <a:srgbClr val="FBAE40"/>
          </p15:clr>
        </p15:guide>
        <p15:guide id="5" pos="2078">
          <p15:clr>
            <a:srgbClr val="FBAE40"/>
          </p15:clr>
        </p15:guide>
        <p15:guide id="6" orient="horz" pos="3922">
          <p15:clr>
            <a:srgbClr val="FBAE40"/>
          </p15:clr>
        </p15:guide>
        <p15:guide id="7" pos="5602">
          <p15:clr>
            <a:srgbClr val="FBAE40"/>
          </p15:clr>
        </p15:guide>
        <p15:guide id="8" pos="5829">
          <p15:clr>
            <a:srgbClr val="FBAE40"/>
          </p15:clr>
        </p15:guide>
        <p15:guide id="9" pos="3727">
          <p15:clr>
            <a:srgbClr val="FBAE40"/>
          </p15:clr>
        </p15:guide>
        <p15:guide id="10" pos="3953">
          <p15:clr>
            <a:srgbClr val="FBAE40"/>
          </p15:clr>
        </p15:guide>
        <p15:guide id="11" orient="horz" pos="1412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4 colum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47651"/>
            <a:ext cx="10411694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333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oogle Shape;13;p69">
            <a:extLst>
              <a:ext uri="{FF2B5EF4-FFF2-40B4-BE49-F238E27FC236}">
                <a16:creationId xmlns:a16="http://schemas.microsoft.com/office/drawing/2014/main" id="{F748A0C3-6A34-0BBE-AE95-27E70D2888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579615"/>
            <a:ext cx="2604570" cy="4212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311044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1044" y="1579615"/>
            <a:ext cx="2599200" cy="4212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56221C-277B-6B2E-0E97-D14AEA04F06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81755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D0B1ADC-67C1-373F-9E0E-A84458C8DB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1755" y="1579615"/>
            <a:ext cx="2599200" cy="4212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7595895-C288-60E3-BB22-C7D92C2DB78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261992" y="2202222"/>
            <a:ext cx="2599200" cy="4023953"/>
          </a:xfrm>
          <a:noFill/>
        </p:spPr>
        <p:txBody>
          <a:bodyPr lIns="0" tIns="0" rIns="0" bIns="0" numCol="1" spcCol="360000"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C43A67BA-AAED-0C02-6260-6D0F9C4FDA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61992" y="1579615"/>
            <a:ext cx="2599200" cy="421200"/>
          </a:xfrm>
          <a:noFill/>
        </p:spPr>
        <p:txBody>
          <a:bodyPr lIns="0" tIns="0" rIns="0" bIns="0"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37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4" pos="1851">
          <p15:clr>
            <a:srgbClr val="FBAE40"/>
          </p15:clr>
        </p15:guide>
        <p15:guide id="5" pos="2078">
          <p15:clr>
            <a:srgbClr val="FBAE40"/>
          </p15:clr>
        </p15:guide>
        <p15:guide id="6" orient="horz" pos="3922">
          <p15:clr>
            <a:srgbClr val="FBAE40"/>
          </p15:clr>
        </p15:guide>
        <p15:guide id="7" pos="5602">
          <p15:clr>
            <a:srgbClr val="FBAE40"/>
          </p15:clr>
        </p15:guide>
        <p15:guide id="8" pos="5829">
          <p15:clr>
            <a:srgbClr val="FBAE40"/>
          </p15:clr>
        </p15:guide>
        <p15:guide id="9" pos="3727">
          <p15:clr>
            <a:srgbClr val="FBAE40"/>
          </p15:clr>
        </p15:guide>
        <p15:guide id="10" pos="3953">
          <p15:clr>
            <a:srgbClr val="FBAE40"/>
          </p15:clr>
        </p15:guide>
        <p15:guide id="11" orient="horz" pos="1321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628775"/>
            <a:ext cx="11528833" cy="2477125"/>
          </a:xfrm>
        </p:spPr>
        <p:txBody>
          <a:bodyPr anchor="b"/>
          <a:lstStyle>
            <a:lvl1pPr>
              <a:lnSpc>
                <a:spcPct val="100000"/>
              </a:lnSpc>
              <a:defRPr sz="8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Edit thank you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4854789"/>
            <a:ext cx="5581651" cy="1371386"/>
          </a:xfrm>
          <a:noFill/>
        </p:spPr>
        <p:txBody>
          <a:bodyPr lIns="0" tIns="0" rIns="0" bIns="0" numCol="1" spcCol="360000" anchor="t"/>
          <a:lstStyle>
            <a:lvl1pPr marL="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info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4461963"/>
            <a:ext cx="5581650" cy="360000"/>
          </a:xfrm>
          <a:noFill/>
        </p:spPr>
        <p:txBody>
          <a:bodyPr lIns="0" tIns="0" rIns="0" bIns="0"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82146" y="4854789"/>
            <a:ext cx="5581651" cy="1371386"/>
          </a:xfrm>
          <a:noFill/>
        </p:spPr>
        <p:txBody>
          <a:bodyPr lIns="0" tIns="0" rIns="0" bIns="0" numCol="1" spcCol="360000" anchor="t"/>
          <a:lstStyle>
            <a:lvl1pPr marL="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info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9" y="4461963"/>
            <a:ext cx="5556246" cy="360000"/>
          </a:xfrm>
          <a:noFill/>
        </p:spPr>
        <p:txBody>
          <a:bodyPr lIns="0" tIns="0" rIns="0" bIns="0"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8" name="Google Shape;23;p71">
            <a:extLst>
              <a:ext uri="{FF2B5EF4-FFF2-40B4-BE49-F238E27FC236}">
                <a16:creationId xmlns:a16="http://schemas.microsoft.com/office/drawing/2014/main" id="{322A722B-7E5D-FE21-FABC-590DBDCF0E0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226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3727" userDrawn="1">
          <p15:clr>
            <a:srgbClr val="FBAE40"/>
          </p15:clr>
        </p15:guide>
        <p15:guide id="6" orient="horz" pos="3922" userDrawn="1">
          <p15:clr>
            <a:srgbClr val="FBAE40"/>
          </p15:clr>
        </p15:guide>
        <p15:guide id="7" orient="horz" pos="2432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648652"/>
            <a:ext cx="7524750" cy="2477125"/>
          </a:xfrm>
        </p:spPr>
        <p:txBody>
          <a:bodyPr anchor="t"/>
          <a:lstStyle>
            <a:lvl1pPr>
              <a:lnSpc>
                <a:spcPct val="9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Edit thank you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9909" y="2230733"/>
            <a:ext cx="3577130" cy="1371386"/>
          </a:xfrm>
          <a:noFill/>
        </p:spPr>
        <p:txBody>
          <a:bodyPr lIns="0" tIns="0" rIns="0" bIns="0" numCol="1" spcCol="360000" anchor="t"/>
          <a:lstStyle>
            <a:lvl1pPr marL="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info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08" y="1837907"/>
            <a:ext cx="3577129" cy="360000"/>
          </a:xfrm>
          <a:noFill/>
        </p:spPr>
        <p:txBody>
          <a:bodyPr lIns="0" tIns="0" rIns="0" bIns="0"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79908" y="4569039"/>
            <a:ext cx="3593483" cy="1371386"/>
          </a:xfrm>
          <a:noFill/>
        </p:spPr>
        <p:txBody>
          <a:bodyPr lIns="0" tIns="0" rIns="0" bIns="0" numCol="1" spcCol="360000" anchor="t"/>
          <a:lstStyle>
            <a:lvl1pPr marL="0" indent="0">
              <a:buClr>
                <a:schemeClr val="bg2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info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3147" y="4176213"/>
            <a:ext cx="3577129" cy="360000"/>
          </a:xfrm>
          <a:noFill/>
        </p:spPr>
        <p:txBody>
          <a:bodyPr lIns="0" tIns="0" rIns="0" bIns="0"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8" name="Google Shape;23;p71">
            <a:extLst>
              <a:ext uri="{FF2B5EF4-FFF2-40B4-BE49-F238E27FC236}">
                <a16:creationId xmlns:a16="http://schemas.microsoft.com/office/drawing/2014/main" id="{2C47FFA4-8C89-8058-E35C-3D622D3979F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220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094" userDrawn="1">
          <p15:clr>
            <a:srgbClr val="FBAE40"/>
          </p15:clr>
        </p15:guide>
        <p15:guide id="4" pos="4951" userDrawn="1">
          <p15:clr>
            <a:srgbClr val="FBAE40"/>
          </p15:clr>
        </p15:guide>
        <p15:guide id="5" pos="5201" userDrawn="1">
          <p15:clr>
            <a:srgbClr val="FBAE40"/>
          </p15:clr>
        </p15:guide>
        <p15:guide id="6" orient="horz" pos="3922" userDrawn="1">
          <p15:clr>
            <a:srgbClr val="FBAE40"/>
          </p15:clr>
        </p15:guide>
        <p15:guide id="7" orient="horz" pos="1185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8;p99">
            <a:extLst>
              <a:ext uri="{FF2B5EF4-FFF2-40B4-BE49-F238E27FC236}">
                <a16:creationId xmlns:a16="http://schemas.microsoft.com/office/drawing/2014/main" id="{A7A6A8A9-8B3A-132B-6B0A-EA98C0EB8F61}"/>
              </a:ext>
            </a:extLst>
          </p:cNvPr>
          <p:cNvSpPr/>
          <p:nvPr userDrawn="1"/>
        </p:nvSpPr>
        <p:spPr>
          <a:xfrm>
            <a:off x="1" y="2806995"/>
            <a:ext cx="12192000" cy="4051004"/>
          </a:xfrm>
          <a:prstGeom prst="rect">
            <a:avLst/>
          </a:prstGeom>
          <a:solidFill>
            <a:srgbClr val="0B25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09;p99">
            <a:extLst>
              <a:ext uri="{FF2B5EF4-FFF2-40B4-BE49-F238E27FC236}">
                <a16:creationId xmlns:a16="http://schemas.microsoft.com/office/drawing/2014/main" id="{9BE903ED-03BC-932A-0D57-500C76D88DF6}"/>
              </a:ext>
            </a:extLst>
          </p:cNvPr>
          <p:cNvSpPr/>
          <p:nvPr userDrawn="1"/>
        </p:nvSpPr>
        <p:spPr>
          <a:xfrm>
            <a:off x="0" y="0"/>
            <a:ext cx="8273147" cy="57964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01053"/>
            <a:ext cx="4741117" cy="3105244"/>
          </a:xfrm>
        </p:spPr>
        <p:txBody>
          <a:bodyPr anchor="t"/>
          <a:lstStyle>
            <a:lvl1pPr>
              <a:lnSpc>
                <a:spcPct val="90000"/>
              </a:lnSpc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Edit thank you by clicking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DB283-A143-4618-9231-E5A3BD4D9E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0038" y="4307183"/>
            <a:ext cx="2389675" cy="1371386"/>
          </a:xfrm>
          <a:noFill/>
        </p:spPr>
        <p:txBody>
          <a:bodyPr lIns="0" tIns="0" rIns="0" bIns="0" numCol="1" spcCol="360000" anchor="t"/>
          <a:lstStyle>
            <a:lvl1pPr marL="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info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513665"/>
            <a:ext cx="7586663" cy="344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FBAC9D-7134-7369-163D-9A315D12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0037" y="3914357"/>
            <a:ext cx="2389676" cy="360000"/>
          </a:xfrm>
          <a:noFill/>
        </p:spPr>
        <p:txBody>
          <a:bodyPr lIns="0" tIns="0" rIns="0" bIns="0"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6018D78-F3C3-E2F9-6AE6-EE3227D8F08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632333" y="4307183"/>
            <a:ext cx="2390400" cy="1371386"/>
          </a:xfrm>
          <a:noFill/>
        </p:spPr>
        <p:txBody>
          <a:bodyPr lIns="0" tIns="0" rIns="0" bIns="0" numCol="1" spcCol="360000" anchor="t"/>
          <a:lstStyle>
            <a:lvl1pPr marL="0" indent="0">
              <a:buClr>
                <a:schemeClr val="bg2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info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A6D2D80-90AE-5DE4-CED6-F7FB3B27B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25573" y="3914357"/>
            <a:ext cx="2390400" cy="360000"/>
          </a:xfrm>
          <a:noFill/>
        </p:spPr>
        <p:txBody>
          <a:bodyPr lIns="0" tIns="0" rIns="0" bIns="0"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3289C77C-157D-C999-4ACF-A0C21FAC5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48300" y="0"/>
            <a:ext cx="4741117" cy="3609816"/>
          </a:xfrm>
          <a:solidFill>
            <a:schemeClr val="accent4"/>
          </a:solidFill>
        </p:spPr>
        <p:txBody>
          <a:bodyPr tIns="864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pic>
        <p:nvPicPr>
          <p:cNvPr id="16" name="Google Shape;23;p71">
            <a:extLst>
              <a:ext uri="{FF2B5EF4-FFF2-40B4-BE49-F238E27FC236}">
                <a16:creationId xmlns:a16="http://schemas.microsoft.com/office/drawing/2014/main" id="{3AF66D69-9B8A-7133-A3BA-0E188AAF75B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1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951" userDrawn="1">
          <p15:clr>
            <a:srgbClr val="FBAE40"/>
          </p15:clr>
        </p15:guide>
        <p15:guide id="5" pos="3432" userDrawn="1">
          <p15:clr>
            <a:srgbClr val="FBAE40"/>
          </p15:clr>
        </p15:guide>
        <p15:guide id="6" orient="horz" pos="2500" userDrawn="1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5428" userDrawn="1">
          <p15:clr>
            <a:srgbClr val="FBAE40"/>
          </p15:clr>
        </p15:guide>
        <p15:guide id="9" orient="horz" pos="3929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only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0DEAA59D-4F3D-6336-CA98-4834147DF4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395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orient="horz" pos="392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3C420C2-3B11-9DE8-860D-76ED1BD5F0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920000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67E0B-0A7D-47FA-BA0B-DBA8FA079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9052" y="1959429"/>
            <a:ext cx="3589192" cy="2026101"/>
          </a:xfrm>
        </p:spPr>
        <p:txBody>
          <a:bodyPr anchor="b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F830AC-32A0-F2EA-3883-39257A34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9052" y="4324351"/>
            <a:ext cx="3587986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9287341-9DC7-4CBC-3A39-476934923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9051" y="4987089"/>
            <a:ext cx="3587987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place</a:t>
            </a:r>
            <a:r>
              <a:rPr lang="de-DE" dirty="0"/>
              <a:t> / date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3" name="Google Shape;23;p71">
            <a:extLst>
              <a:ext uri="{FF2B5EF4-FFF2-40B4-BE49-F238E27FC236}">
                <a16:creationId xmlns:a16="http://schemas.microsoft.com/office/drawing/2014/main" id="{811343E8-39A0-4FA8-1F77-48DE85B116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DF4C855-CE3B-D58A-6E71-B6BF601BD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44151" y="5819253"/>
            <a:ext cx="1512886" cy="50651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0D8F0A5-F24B-9140-BE57-B5D7C7660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885" y="7034365"/>
            <a:ext cx="897194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E6EAEF"/>
                </a:solidFill>
              </a:defRPr>
            </a:lvl1pPr>
          </a:lstStyle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0787A4B-0E4A-E959-197A-97E5E6C8F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7034365"/>
            <a:ext cx="9615281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E6EAEF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8C060BC-F353-2EBE-8C88-9B696B7E2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252" y="7034365"/>
            <a:ext cx="441786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E6EAEF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oogle Shape;23;p71">
            <a:extLst>
              <a:ext uri="{FF2B5EF4-FFF2-40B4-BE49-F238E27FC236}">
                <a16:creationId xmlns:a16="http://schemas.microsoft.com/office/drawing/2014/main" id="{CA63D96F-01A0-2643-3BEC-E56B9406150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56000" y="10472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3">
            <a:extLst>
              <a:ext uri="{FF2B5EF4-FFF2-40B4-BE49-F238E27FC236}">
                <a16:creationId xmlns:a16="http://schemas.microsoft.com/office/drawing/2014/main" id="{2E6BAB5F-9C5E-FD97-C19C-2AFED42A4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44151" y="5819253"/>
            <a:ext cx="1512886" cy="5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432" userDrawn="1">
          <p15:clr>
            <a:srgbClr val="FBAE40"/>
          </p15:clr>
        </p15:guide>
        <p15:guide id="7" orient="horz" pos="2766" userDrawn="1">
          <p15:clr>
            <a:srgbClr val="FBAE40"/>
          </p15:clr>
        </p15:guide>
        <p15:guide id="8" orient="horz" pos="3168" userDrawn="1">
          <p15:clr>
            <a:srgbClr val="FBAE40"/>
          </p15:clr>
        </p15:guide>
        <p15:guide id="9" pos="642" userDrawn="1">
          <p15:clr>
            <a:srgbClr val="FBAE40"/>
          </p15:clr>
        </p15:guide>
        <p15:guide id="10" pos="5201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only,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447D4D72-F30B-549A-F5D7-5E7F2B1B233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358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orient="horz" pos="3929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only,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5CFB36E2-671E-B349-632F-96F4276B3B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010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orient="horz" pos="3929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398578-EF6D-775C-CB9D-B289A4171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CAAFDB-BDA5-EFC7-A476-F9EC4D0F8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A10ECB-89B2-4A29-233E-5BCA4CE3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C62B-6A80-4C69-8F5E-2776BF3DA6A6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1D98A5-6039-1029-EC74-BBA8566F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1A2988-93C7-86CA-E95C-EFB92E1B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0D-8D58-44FB-9D68-4AA370FB6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2917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0D78EF-2A1E-94F5-CAA0-1A981073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73AC04-F303-6C50-6C3C-5733418E2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AB8966-1438-0DC9-54AD-95112ED7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C62B-6A80-4C69-8F5E-2776BF3DA6A6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5FADDE-0E9C-120F-5B3B-D6553995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DA94BF-4DA8-AE35-C1B2-4139C5A5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0D-8D58-44FB-9D68-4AA370FB6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707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15BBD7-A1D5-91BC-73F3-D43F70D2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EE6BA3-4790-5BF0-E9DD-8FD907C8E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1F7551-6487-3E71-1DA5-4B9166E3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C62B-6A80-4C69-8F5E-2776BF3DA6A6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FB1D9A-DA80-4E15-DD77-1EF8EBDF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E8AB2C-ED4B-7499-EC04-6EE5046B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0D-8D58-44FB-9D68-4AA370FB6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517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07E7E3-926D-D776-AEE8-86C3F234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536944-E1A8-D329-4E1A-E1474892E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8088B6-4565-61C3-F64B-75F88602D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BAFDDD-0BE5-CAE9-E93B-3970B78B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C62B-6A80-4C69-8F5E-2776BF3DA6A6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285700A-9C84-622E-B724-F815B0F4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B7B6F2C-2222-3FEA-D543-99BA78AF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0D-8D58-44FB-9D68-4AA370FB6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777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609A90-0827-30FC-9FAD-1A390742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F4B21D-4F77-0898-A39B-C696FC8D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1A7BAD-303A-AF1F-7625-EE51D1AD6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61AE81-499B-8DBA-7D2D-D016C58F4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74A5317-AD62-07E0-2330-5898F3A98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1D4648A-0B73-11AE-D1CD-DEA1B7F4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C62B-6A80-4C69-8F5E-2776BF3DA6A6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221F9D5-6403-ADFE-453D-E39360B2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FA22F82-071E-3242-3FC1-E4331795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0D-8D58-44FB-9D68-4AA370FB6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0869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73312D-82B3-B8D7-4FC0-441EFB93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27C980D-600A-0B0C-D144-098DFA80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C62B-6A80-4C69-8F5E-2776BF3DA6A6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245321F-371B-CF68-7A2A-020E935EA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B930D5-8498-2E91-49FC-B8A39265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0D-8D58-44FB-9D68-4AA370FB6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2749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1B98ED1-20FD-59B6-5178-6ED14FF3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C62B-6A80-4C69-8F5E-2776BF3DA6A6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D343A27-18F3-3D11-4421-2C65FEAB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31205B1-2697-D085-E350-2B010775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0D-8D58-44FB-9D68-4AA370FB6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841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EECC2A-DE8A-7189-C254-99A7A6AB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1368C8-97F5-1F63-9A75-1FBBA7A8A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CA13A41-AAD8-73C2-3989-FB0A3BBDE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540DD5C-0F59-6DB6-857A-D8E2087B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C62B-6A80-4C69-8F5E-2776BF3DA6A6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3C75B2-D692-7453-BF2B-9CC7BB23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9C0502B-1846-64A3-1D0D-3A9DDCA2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0D-8D58-44FB-9D68-4AA370FB6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55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3C420C2-3B11-9DE8-860D-76ED1BD5F0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67E0B-0A7D-47FA-BA0B-DBA8FA079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4320000" cy="6191250"/>
          </a:xfrm>
          <a:solidFill>
            <a:schemeClr val="bg1"/>
          </a:solidFill>
        </p:spPr>
        <p:txBody>
          <a:bodyPr lIns="360000" rIns="324000" bIns="2556000" anchor="b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F830AC-32A0-F2EA-3883-39257A34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4324351"/>
            <a:ext cx="3600450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9287341-9DC7-4CBC-3A39-476934923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4987089"/>
            <a:ext cx="3600450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place</a:t>
            </a:r>
            <a:r>
              <a:rPr lang="de-DE" dirty="0"/>
              <a:t> / date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2D98343A-34B6-C421-A0C1-520DF9FE62A4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3102258" y="454143"/>
            <a:ext cx="1440000" cy="143986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9" name="SmartArt-Platzhalter 7">
            <a:extLst>
              <a:ext uri="{FF2B5EF4-FFF2-40B4-BE49-F238E27FC236}">
                <a16:creationId xmlns:a16="http://schemas.microsoft.com/office/drawing/2014/main" id="{238BFC05-CD7C-D8D0-A83C-82A2CE75C560}"/>
              </a:ext>
            </a:extLst>
          </p:cNvPr>
          <p:cNvSpPr>
            <a:spLocks noGrp="1" noChangeAspect="1"/>
          </p:cNvSpPr>
          <p:nvPr>
            <p:ph type="dgm" sz="quarter" idx="14" hasCustomPrompt="1"/>
          </p:nvPr>
        </p:nvSpPr>
        <p:spPr>
          <a:xfrm>
            <a:off x="2783939" y="5705659"/>
            <a:ext cx="1512000" cy="510887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3260693-9DBE-4B9A-408C-77C03B952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885" y="7034365"/>
            <a:ext cx="897194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E6EAEF"/>
                </a:solidFill>
              </a:defRPr>
            </a:lvl1pPr>
          </a:lstStyle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E682EC2-ABA0-1194-C510-65C61BCE0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7034365"/>
            <a:ext cx="9615281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E6EAEF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5C1CB7-4D99-6B9C-F2A6-6DB5E664C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252" y="7034365"/>
            <a:ext cx="441786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E6EAEF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675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2432" userDrawn="1">
          <p15:clr>
            <a:srgbClr val="FBAE40"/>
          </p15:clr>
        </p15:guide>
        <p15:guide id="9" orient="horz" pos="2766" userDrawn="1">
          <p15:clr>
            <a:srgbClr val="FBAE40"/>
          </p15:clr>
        </p15:guide>
        <p15:guide id="10" orient="horz" pos="3168" userDrawn="1">
          <p15:clr>
            <a:srgbClr val="FBAE40"/>
          </p15:clr>
        </p15:guide>
        <p15:guide id="11" pos="438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orient="horz" pos="436" userDrawn="1">
          <p15:clr>
            <a:srgbClr val="FBAE40"/>
          </p15:clr>
        </p15:guide>
        <p15:guide id="14" orient="horz" pos="3884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F5130D-3E28-2ED0-D753-850D8466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0844A99-C9BF-F5FB-7DB6-D0E03C618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9EE91A-9834-FA25-7D97-6E6DFB0B5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353242-8760-0817-5320-13E7BF55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C62B-6A80-4C69-8F5E-2776BF3DA6A6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D253B3-BC8B-2393-FB56-2842904C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6371D8D-5C91-AEF3-ACB8-F01AAD4D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0D-8D58-44FB-9D68-4AA370FB6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7993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F342CF-2794-79B8-A2B3-B836D3EC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FF480E-B70B-3C00-7E28-3CA14D5D4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CD922C-B5CD-537B-AD98-F73A1F4D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C62B-6A80-4C69-8F5E-2776BF3DA6A6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1CE829-2EBD-536C-6BBE-C605368C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A8F8E0-B81E-4179-6AD1-971FFA76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0D-8D58-44FB-9D68-4AA370FB6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036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1BE2147-AC8A-C8E1-3160-BCAD7FC73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C2A419-70F6-1167-296D-404F4C881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AB70AA-F0D0-BEA7-497A-13564BB9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C62B-6A80-4C69-8F5E-2776BF3DA6A6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28D80B-BB8C-F82C-7E57-E0A3FBC9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93EDBC-289D-8944-3F01-7FCCAF5D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900D-8D58-44FB-9D68-4AA370FB6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4309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7FF801-2D38-B055-18F2-D278EFA72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168DF9-AB97-A976-B94E-579732846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E9FC83-30BF-D331-C5E7-9520766D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C84E80-1AC5-922C-21E4-47A55160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C2877B-50D4-34D3-8639-B6954344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2484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1C0BE5-2250-B402-6087-DA852765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E4719A-8775-477D-85AF-49C3FCB3D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E89217-E45E-C71E-EB0D-A59A9952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62179F-C629-2AD4-40F6-9100CB96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80950D-4711-F28A-F921-5F000222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3159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EA6465-F130-A89F-1214-90355E5E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90A0B4-3E82-2164-4989-8477B05DC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1B09F8-B992-707D-20F6-C912574B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FD8E7E-77F5-44C0-CC97-95903D6F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AFCA04-69F2-9EDE-C573-581FE629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734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FD5D2-251B-15B4-FD36-D35488AC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1D4EA8-7603-6571-EB4B-A1323352F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89FC42-A5F1-AAE0-EEA9-37286FB1C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0494A0-B1B5-8DFD-CB3A-428CFB60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3A3407-2290-4E4E-ADE0-C277810C3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F991ED9-5761-D668-1B49-5B3A77DA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951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DB0743-588B-52F3-781F-F6394C6F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B00B26-93FA-F40A-92C3-65454C448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12872C-2A93-3026-C5FC-D99A56CF9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72E27DE-3103-DC1A-FB79-2D82CDDD2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EB64A12-987B-81AF-25DC-2BCD8B5F7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0983E68-A5F6-C3FC-1BD2-B8BD4940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3A364D-28B8-FD08-9475-8E1DEBFD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D590C70-0A41-4510-09FF-95D99F33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7538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AD3690-BAD2-88F8-B208-504E7C31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0097FF7-41A5-7271-BD13-F8DF82FC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DC3688D-A7B5-62B2-A108-CBA30CE3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C12A17-D245-3B62-9D4E-25FC540C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6203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7AC2135-FBE9-86DD-3414-C85F9D58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0C7E25C-902A-983D-63AB-8C22E7E2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80CF1D-C9FF-D198-03AF-2D7C29C0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47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3C420C2-3B11-9DE8-860D-76ED1BD5F0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by clicking on symbol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67E0B-0A7D-47FA-BA0B-DBA8FA079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4320000" cy="6191250"/>
          </a:xfrm>
          <a:solidFill>
            <a:schemeClr val="bg2"/>
          </a:solidFill>
        </p:spPr>
        <p:txBody>
          <a:bodyPr lIns="360000" rIns="324000" bIns="2556000" anchor="b"/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F830AC-32A0-F2EA-3883-39257A34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4324351"/>
            <a:ext cx="3600450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9287341-9DC7-4CBC-3A39-476934923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4987089"/>
            <a:ext cx="3600450" cy="5524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place</a:t>
            </a:r>
            <a:r>
              <a:rPr lang="de-DE" dirty="0"/>
              <a:t> / date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2D98343A-34B6-C421-A0C1-520DF9FE62A4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3102258" y="454143"/>
            <a:ext cx="1440000" cy="143986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9" name="SmartArt-Platzhalter 7">
            <a:extLst>
              <a:ext uri="{FF2B5EF4-FFF2-40B4-BE49-F238E27FC236}">
                <a16:creationId xmlns:a16="http://schemas.microsoft.com/office/drawing/2014/main" id="{238BFC05-CD7C-D8D0-A83C-82A2CE75C560}"/>
              </a:ext>
            </a:extLst>
          </p:cNvPr>
          <p:cNvSpPr>
            <a:spLocks noGrp="1" noChangeAspect="1"/>
          </p:cNvSpPr>
          <p:nvPr>
            <p:ph type="dgm" sz="quarter" idx="14" hasCustomPrompt="1"/>
          </p:nvPr>
        </p:nvSpPr>
        <p:spPr>
          <a:xfrm>
            <a:off x="2783939" y="5705659"/>
            <a:ext cx="1512000" cy="510887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D3618F6-C643-8F13-3C9C-2A1F4AFDF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885" y="7034365"/>
            <a:ext cx="897194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E6EAEF"/>
                </a:solidFill>
              </a:defRPr>
            </a:lvl1pPr>
          </a:lstStyle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0B41359-49EE-6D13-8D83-9A89977AF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7034365"/>
            <a:ext cx="9615281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E6EAEF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68EC99-C33A-9EB9-4E4E-657202F90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252" y="7034365"/>
            <a:ext cx="441786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E6EAEF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999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2432" userDrawn="1">
          <p15:clr>
            <a:srgbClr val="FBAE40"/>
          </p15:clr>
        </p15:guide>
        <p15:guide id="9" orient="horz" pos="2766" userDrawn="1">
          <p15:clr>
            <a:srgbClr val="FBAE40"/>
          </p15:clr>
        </p15:guide>
        <p15:guide id="10" orient="horz" pos="3168" userDrawn="1">
          <p15:clr>
            <a:srgbClr val="FBAE40"/>
          </p15:clr>
        </p15:guide>
        <p15:guide id="11" pos="438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orient="horz" pos="436" userDrawn="1">
          <p15:clr>
            <a:srgbClr val="FBAE40"/>
          </p15:clr>
        </p15:guide>
        <p15:guide id="14" orient="horz" pos="3884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FF838F-7C3E-A7AB-DDDF-8AC7FC79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9B7E94-184F-0FA2-CE00-3541BBA5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ED2B8D-515A-A328-B1A1-195EA70C6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1BD8FDC-25AC-7518-68CA-2608E462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E2047B-B608-2670-5279-49F92DC7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47748F-AFEA-4B7C-D3AC-291E64A8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7726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86EAA1-3882-A04C-0BD0-0F6BB3F0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914F479-433D-C511-64FE-C7EB0A3F8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C5696DD-C32D-58FA-DF1E-A6D13A14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D4517A-4C07-7614-4F68-9DD0A348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56F613-2CC8-0E02-3B97-EB454D2C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3470E3-5E74-C4FE-01CB-E862678D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105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0A66A-868A-C7BE-57B0-3270E851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63086B-0170-DBF2-4FA7-0A6D9AC0A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604F1C-6B28-537E-B6F5-C2EC700D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A96778-3ADA-BFCC-4F2F-95E90724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C26CDA-D6E7-32C5-B487-4D906447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2725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DB38B0-7DA7-D3EE-D5D3-97F2AF552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0E7243-88C5-9D86-8681-81A42263B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E1EEE9-9B42-1386-F979-A02BE070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9ABE1A-0449-223D-7C73-69BB5E60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39B337-49FD-DE82-B545-AE47DE13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2779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40CCE6-3F08-18C5-F1CB-E2CBFCF9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54EF37-3B10-8B8C-C34A-1B231923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C767CD3-6F12-6650-E5ED-96CA7520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09EA64B-8E87-A648-FB0C-FE78AA4C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25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E806-D305-9CDC-E109-7DEA64D4B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47651"/>
            <a:ext cx="10548000" cy="89017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60EAD-1D8C-7881-8090-A19531C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YYYY-MM-DD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81423-8457-FEAE-D2DD-22D11A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283D5-2D37-5CB2-BFC1-76909426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oogle Shape;13;p69">
            <a:extLst>
              <a:ext uri="{FF2B5EF4-FFF2-40B4-BE49-F238E27FC236}">
                <a16:creationId xmlns:a16="http://schemas.microsoft.com/office/drawing/2014/main" id="{0DEAA59D-4F3D-6336-CA98-4834147DF4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7292B57-8A02-D048-972D-515426D6BF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981200"/>
            <a:ext cx="925200" cy="9252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5B10A4E7-10FA-01ED-C880-89349B48F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162" y="1981200"/>
            <a:ext cx="10596875" cy="925200"/>
          </a:xfrm>
          <a:solidFill>
            <a:schemeClr val="bg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AB7B29E2-69B3-222F-21C3-E1EF7943C8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4" y="3093222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EBB74957-0173-855A-6EA4-1B495E733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0163" y="3093222"/>
            <a:ext cx="10596875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7FC683F0-267E-02D4-6432-0371E554F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5" y="4205244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D72DA4BF-B0A3-645E-2BB1-F802DACE81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0164" y="4205244"/>
            <a:ext cx="10596875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37D069A-DD31-6FD2-2333-E94C78AAB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6" y="5317266"/>
            <a:ext cx="925200" cy="9252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##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A299986-D032-25A6-A53B-9D3098C5ED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165" y="5317266"/>
            <a:ext cx="10596875" cy="925200"/>
          </a:xfrm>
          <a:solidFill>
            <a:schemeClr val="tx2"/>
          </a:solidFill>
        </p:spPr>
        <p:txBody>
          <a:bodyPr lIns="180000" anchor="ctr"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agenda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</p:txBody>
      </p:sp>
      <p:pic>
        <p:nvPicPr>
          <p:cNvPr id="3" name="Google Shape;13;p69">
            <a:extLst>
              <a:ext uri="{FF2B5EF4-FFF2-40B4-BE49-F238E27FC236}">
                <a16:creationId xmlns:a16="http://schemas.microsoft.com/office/drawing/2014/main" id="{FA1203B7-D7B4-2058-6A2A-3007EF0C3C9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83302" y="219394"/>
            <a:ext cx="688354" cy="688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467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orient="horz" pos="39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8E47D0F-C19D-133A-B142-E47FB23F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5"/>
            <a:ext cx="11522075" cy="923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Edit headline by clicking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183384-8CAE-CD51-C60D-AC14A28A5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400175"/>
            <a:ext cx="11522075" cy="47767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C3A09C-862D-826C-584F-E643EF143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1885" y="6513665"/>
            <a:ext cx="897194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5F6B7C-EC59-C38E-BC7D-88954ADE5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513665"/>
            <a:ext cx="9615281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F6863B-06F1-CB5D-CB3C-68CA0D282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252" y="6513665"/>
            <a:ext cx="441786" cy="344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88F065A-EFAC-409A-9F56-D24A0EB303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45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56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660" r:id="rId37"/>
    <p:sldLayoutId id="2147483661" r:id="rId38"/>
    <p:sldLayoutId id="2147483663" r:id="rId39"/>
    <p:sldLayoutId id="2147483664" r:id="rId40"/>
    <p:sldLayoutId id="2147483691" r:id="rId41"/>
    <p:sldLayoutId id="2147483693" r:id="rId42"/>
    <p:sldLayoutId id="2147483692" r:id="rId43"/>
    <p:sldLayoutId id="2147483650" r:id="rId44"/>
    <p:sldLayoutId id="2147483670" r:id="rId45"/>
    <p:sldLayoutId id="2147483672" r:id="rId46"/>
    <p:sldLayoutId id="2147483674" r:id="rId47"/>
    <p:sldLayoutId id="2147483676" r:id="rId48"/>
    <p:sldLayoutId id="2147483678" r:id="rId49"/>
    <p:sldLayoutId id="2147483679" r:id="rId50"/>
    <p:sldLayoutId id="2147483680" r:id="rId51"/>
    <p:sldLayoutId id="2147483681" r:id="rId52"/>
    <p:sldLayoutId id="2147483682" r:id="rId53"/>
    <p:sldLayoutId id="2147483683" r:id="rId54"/>
    <p:sldLayoutId id="2147483690" r:id="rId55"/>
    <p:sldLayoutId id="2147483684" r:id="rId56"/>
    <p:sldLayoutId id="2147483685" r:id="rId57"/>
    <p:sldLayoutId id="2147483686" r:id="rId58"/>
    <p:sldLayoutId id="2147483687" r:id="rId59"/>
    <p:sldLayoutId id="2147483688" r:id="rId60"/>
    <p:sldLayoutId id="2147483689" r:id="rId6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0" userDrawn="1">
          <p15:clr>
            <a:srgbClr val="F26B43"/>
          </p15:clr>
        </p15:guide>
        <p15:guide id="6" pos="211" userDrawn="1">
          <p15:clr>
            <a:srgbClr val="F26B43"/>
          </p15:clr>
        </p15:guide>
        <p15:guide id="7" pos="746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066B8C0-1C74-D42E-B978-83A3EC05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4A813B-9852-2F37-3E6E-E3A2B1272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777CC7-5AC2-E6AD-E4E6-D30F247B3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0C62B-6A80-4C69-8F5E-2776BF3DA6A6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269E95-E0E0-0BD3-122E-9DD650E98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ECC1D7-1F36-453A-1DBF-5B43A734B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8900D-8D58-44FB-9D68-4AA370FB6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92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AD664CC-318A-6348-0E59-4E0C61AD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F91FC3-921A-B374-1239-E310B5943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087459-CDCC-0FFD-2EF7-FB2704C59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6EC13-BB9D-4F01-BAEF-B084B48D8F4F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140D32-96D1-BEA4-0668-0F797BEF5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D51BBB-44D8-1BA8-3132-5890980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CAE99-40F3-4EDE-AC7C-519B1AA023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1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qmpsystem.eu/kalkulatorqmp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vsud.com/pl-pl/-/media/regions/pl/system-qmp/pp02f01qmpbydlozalacznik-nr-2-do-ankiety--deklaracja-przystapienia-do-systemu-qmp-wyd-2-tsp.pdf" TargetMode="External"/><Relationship Id="rId7" Type="http://schemas.openxmlformats.org/officeDocument/2006/relationships/image" Target="../media/image18.jpg"/><Relationship Id="rId2" Type="http://schemas.openxmlformats.org/officeDocument/2006/relationships/hyperlink" Target="https://www.tuvsud.com/pl-pl/-/media/regions/pl/system-qmp/pp02f01qmpbydloankieta-do-celow-certyfikacji-na-zgodnosc-z-wymaganiami-systemu-qmp-wyd-2-tsp.pdf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tuvsud.com/pl-pl/-/media/regions/pl/system-qmp/pp02f01qmpbydlozalacznik-nr-3-do-ankiety--formularz-samokontroli-wyd-3-tsp.pdf" TargetMode="External"/><Relationship Id="rId5" Type="http://schemas.openxmlformats.org/officeDocument/2006/relationships/hyperlink" Target="https://www.tuvsud.com/pl-pl/-/media/regions/pl/system-qmp/pp02f01qmpbydlozalacznik-nr-4-do-ankiety--plan-zywienia-zwierzat-wyd-1-tsp.pdf" TargetMode="External"/><Relationship Id="rId4" Type="http://schemas.openxmlformats.org/officeDocument/2006/relationships/hyperlink" Target="https://www.tuvsud.com/pl-pl/-/media/regions/pl/system-qmp/pp02f01qmpbydlozalacznik-nr-1-do-ankiety--roczny-plan-produkcji-zwierzecej-i-roslinnej-wyd-2-tsp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s://www.facebook.com/gospodarzpl/videos/1158619195416071" TargetMode="Externa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tuvsud" TargetMode="External"/><Relationship Id="rId13" Type="http://schemas.openxmlformats.org/officeDocument/2006/relationships/image" Target="../media/image28.jpg"/><Relationship Id="rId3" Type="http://schemas.openxmlformats.org/officeDocument/2006/relationships/image" Target="../media/image21.pn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2" Type="http://schemas.openxmlformats.org/officeDocument/2006/relationships/hyperlink" Target="https://www.instagram.com/tuvsud/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11" Type="http://schemas.openxmlformats.org/officeDocument/2006/relationships/hyperlink" Target="mailto:tuv.pl@tuvsud.com" TargetMode="External"/><Relationship Id="rId5" Type="http://schemas.openxmlformats.org/officeDocument/2006/relationships/hyperlink" Target="https://www.linkedin.com/company/tuvsud/" TargetMode="External"/><Relationship Id="rId10" Type="http://schemas.openxmlformats.org/officeDocument/2006/relationships/image" Target="../media/image26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qmpsystem.eu/wp-content/uploads/2024/07/Plan-kontroli-zdrowia-bydla-7.pdf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5754">
              <a:srgbClr val="7AB5E6"/>
            </a:gs>
            <a:gs pos="59000">
              <a:srgbClr val="6FAFE4"/>
            </a:gs>
            <a:gs pos="1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A17AE-F391-93EF-52BD-DED79A0B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797" y="2952580"/>
            <a:ext cx="8796331" cy="972347"/>
          </a:xfrm>
        </p:spPr>
        <p:txBody>
          <a:bodyPr/>
          <a:lstStyle/>
          <a:p>
            <a:pPr algn="ctr"/>
            <a:r>
              <a:rPr lang="pl-PL" sz="4400" dirty="0">
                <a:solidFill>
                  <a:schemeClr val="bg2"/>
                </a:solidFill>
              </a:rPr>
              <a:t>System jakości QMP– </a:t>
            </a:r>
            <a:br>
              <a:rPr lang="pl-PL" sz="4400" dirty="0">
                <a:solidFill>
                  <a:schemeClr val="bg2"/>
                </a:solidFill>
              </a:rPr>
            </a:br>
            <a:r>
              <a:rPr lang="pl-PL" sz="4400" dirty="0">
                <a:solidFill>
                  <a:schemeClr val="bg2"/>
                </a:solidFill>
              </a:rPr>
              <a:t>korzyści i obowiązki dla rolników </a:t>
            </a:r>
            <a:endParaRPr lang="de-DE" sz="4400" dirty="0">
              <a:solidFill>
                <a:schemeClr val="bg2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D4D131-46ED-B971-8D8E-13B96D05E8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1603" y="4924597"/>
            <a:ext cx="8382001" cy="552450"/>
          </a:xfrm>
        </p:spPr>
        <p:txBody>
          <a:bodyPr/>
          <a:lstStyle/>
          <a:p>
            <a:r>
              <a:rPr lang="pl-PL" dirty="0"/>
              <a:t>Sylwia Sikorska, Menadżer Projektu QMP, TÜV SÜD Polska Sp. z o.o.; Członkini Komitetu Technicznego Systemu QMP VII kadencji 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009084-D336-A244-B622-3406FD0A7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1602" y="5684413"/>
            <a:ext cx="8382002" cy="552450"/>
          </a:xfrm>
        </p:spPr>
        <p:txBody>
          <a:bodyPr/>
          <a:lstStyle/>
          <a:p>
            <a:r>
              <a:rPr lang="pl-PL" sz="1600"/>
              <a:t>Minikowo, 2024-11-29</a:t>
            </a:r>
            <a:endParaRPr lang="de-DE" sz="1600" dirty="0"/>
          </a:p>
        </p:txBody>
      </p:sp>
      <p:sp>
        <p:nvSpPr>
          <p:cNvPr id="10" name="SmartArt-Platzhalter 9">
            <a:extLst>
              <a:ext uri="{FF2B5EF4-FFF2-40B4-BE49-F238E27FC236}">
                <a16:creationId xmlns:a16="http://schemas.microsoft.com/office/drawing/2014/main" id="{D90B6ED9-8646-7E81-59EB-CB2A367760C8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B45F92BD-6D09-4CAE-0A60-E2AF271A16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29.11.2024</a:t>
            </a:r>
          </a:p>
          <a:p>
            <a:endParaRPr lang="de-DE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8A0DC52F-544A-5462-F1FB-1A8BF9B37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QMP</a:t>
            </a:r>
          </a:p>
          <a:p>
            <a:endParaRPr lang="de-DE" dirty="0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9076AAEB-0421-4147-8E91-1409505A6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9626E1A-1048-35DE-F8D5-9E812D1FE0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000" y="104400"/>
            <a:ext cx="1438781" cy="143878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AA3987D-07F6-045F-1C43-1130C764073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486" y="5649827"/>
            <a:ext cx="2519701" cy="511664"/>
          </a:xfrm>
          <a:prstGeom prst="rect">
            <a:avLst/>
          </a:prstGeom>
          <a:noFill/>
        </p:spPr>
      </p:pic>
      <p:pic>
        <p:nvPicPr>
          <p:cNvPr id="8" name="Obraz 7" descr="Obraz zawierający tekst, Grafika, Czcionka, projekt graficzny&#10;&#10;Opis wygenerowany automatycznie">
            <a:extLst>
              <a:ext uri="{FF2B5EF4-FFF2-40B4-BE49-F238E27FC236}">
                <a16:creationId xmlns:a16="http://schemas.microsoft.com/office/drawing/2014/main" id="{1ADBE4C8-980D-4C9A-B2DA-8E91D4CC5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6" y="337615"/>
            <a:ext cx="2187780" cy="972347"/>
          </a:xfrm>
          <a:prstGeom prst="rect">
            <a:avLst/>
          </a:prstGeom>
        </p:spPr>
      </p:pic>
      <p:pic>
        <p:nvPicPr>
          <p:cNvPr id="14" name="Obraz 13" descr="Obraz zawierający tekst, Grafika, zrzut ekranu, projekt graficzny&#10;&#10;Opis wygenerowany automatycznie">
            <a:extLst>
              <a:ext uri="{FF2B5EF4-FFF2-40B4-BE49-F238E27FC236}">
                <a16:creationId xmlns:a16="http://schemas.microsoft.com/office/drawing/2014/main" id="{C028DBBC-7C63-697E-4C45-06C674097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03" y="337615"/>
            <a:ext cx="2379703" cy="105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0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2E589-FA90-D477-8A2C-D5F3C940F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2" y="188291"/>
            <a:ext cx="9088336" cy="776184"/>
          </a:xfrm>
        </p:spPr>
        <p:txBody>
          <a:bodyPr/>
          <a:lstStyle/>
          <a:p>
            <a:r>
              <a:rPr lang="pl-PL" sz="6000" b="1" i="0" dirty="0">
                <a:solidFill>
                  <a:srgbClr val="02ECA6"/>
                </a:solidFill>
                <a:latin typeface="Arial"/>
                <a:ea typeface="Arial"/>
                <a:cs typeface="Arial"/>
                <a:sym typeface="Arial"/>
              </a:rPr>
              <a:t>Korzyści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1322F9-1E40-0F5F-3C83-780C9274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25" y="1099603"/>
            <a:ext cx="9794419" cy="1818961"/>
          </a:xfrm>
        </p:spPr>
        <p:txBody>
          <a:bodyPr/>
          <a:lstStyle/>
          <a:p>
            <a:pPr algn="just"/>
            <a:r>
              <a:rPr lang="pl-PL" sz="1800" dirty="0"/>
              <a:t>1. Możliwość otrzymania wsparcia do bydła prowadzonego w ramach </a:t>
            </a:r>
            <a:r>
              <a:rPr lang="pl-PL" sz="1800" dirty="0" err="1"/>
              <a:t>ekoschematu</a:t>
            </a:r>
            <a:r>
              <a:rPr lang="pl-PL" sz="1800" dirty="0"/>
              <a:t> Dobrostan zwierząt zgodnie z poniższymi stawkami (bez degresywności – brak limitu liczby zwierząt):</a:t>
            </a:r>
          </a:p>
          <a:p>
            <a:pPr algn="just"/>
            <a:r>
              <a:rPr lang="pl-PL" sz="1800" dirty="0"/>
              <a:t> • Krowa mamka – ok. 250 zł za sztukę zwierzęcia objętego certyfikatem QMP</a:t>
            </a:r>
          </a:p>
          <a:p>
            <a:pPr algn="just"/>
            <a:r>
              <a:rPr lang="pl-PL" sz="1800" dirty="0"/>
              <a:t> • Opas – ok. 130 zł za sztukę zwierzęcia objętego certyfikatem QMP</a:t>
            </a:r>
          </a:p>
          <a:p>
            <a:pPr algn="just"/>
            <a:r>
              <a:rPr lang="pl-PL" sz="1800" dirty="0"/>
              <a:t>Dobrostan opasów z praktykami: Utrzymanie zwierząt w systemie QMP, ściółka, zwiększona o co najmniej 50% powierzchnia bytowania, wybiegi - pozwala uzyskać nawet 700PLN/sztuka.</a:t>
            </a:r>
          </a:p>
          <a:p>
            <a:pPr algn="just"/>
            <a:endParaRPr lang="pl-PL" sz="1800" dirty="0"/>
          </a:p>
          <a:p>
            <a:pPr algn="just"/>
            <a:r>
              <a:rPr lang="pl-PL" sz="1800" dirty="0"/>
              <a:t>2. Możliwość objęcia certyfikatem zarówno ras mięsnych jak i ras mlecznych bydła oraz ich mieszańców.</a:t>
            </a:r>
          </a:p>
          <a:p>
            <a:pPr algn="just"/>
            <a:endParaRPr lang="pl-PL" sz="1800" dirty="0"/>
          </a:p>
          <a:p>
            <a:pPr algn="just"/>
            <a:r>
              <a:rPr lang="pl-PL" sz="1800" dirty="0"/>
              <a:t>3. Możliwość otrzymania dodatkowych punktów za posiadanie certyfikatu QMP w ramach wybranych interwencji PS WPR 2023-2027 (np. Modernizacja gospodarstw rolnych, Restrukturyzacja małych gospodarstw, Premia dla młodych rolników)</a:t>
            </a:r>
          </a:p>
          <a:p>
            <a:pPr algn="ctr"/>
            <a:r>
              <a:rPr lang="pl-PL" sz="1800" b="1" dirty="0">
                <a:solidFill>
                  <a:srgbClr val="FFFF00"/>
                </a:solidFill>
              </a:rPr>
              <a:t>Kalkulator korzyści </a:t>
            </a:r>
            <a:endParaRPr lang="de-DE" sz="1800" b="1" dirty="0">
              <a:solidFill>
                <a:srgbClr val="FFFF00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9F16DA-3186-158F-D2E3-B7E55365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System jakości QMP – korzyści i obowiązki dla rolników </a:t>
            </a:r>
          </a:p>
          <a:p>
            <a:endParaRPr lang="de-DE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37F23C6-3B23-7F29-FFE5-466FB0956207}"/>
              </a:ext>
            </a:extLst>
          </p:cNvPr>
          <p:cNvSpPr txBox="1"/>
          <p:nvPr/>
        </p:nvSpPr>
        <p:spPr>
          <a:xfrm>
            <a:off x="2223083" y="5758397"/>
            <a:ext cx="6157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hlinkClick r:id="rId2"/>
              </a:rPr>
              <a:t>https://qmpsystem.eu/kalkulatorqmp/</a:t>
            </a:r>
            <a:endParaRPr lang="pl-PL" sz="2800" dirty="0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84AE3250-A81A-190D-56AF-7B0A6EC5C406}"/>
              </a:ext>
            </a:extLst>
          </p:cNvPr>
          <p:cNvSpPr/>
          <p:nvPr/>
        </p:nvSpPr>
        <p:spPr>
          <a:xfrm>
            <a:off x="6182687" y="5249959"/>
            <a:ext cx="637563" cy="523220"/>
          </a:xfrm>
          <a:prstGeom prst="downArrow">
            <a:avLst>
              <a:gd name="adj1" fmla="val 39474"/>
              <a:gd name="adj2" fmla="val 50000"/>
            </a:avLst>
          </a:prstGeom>
          <a:solidFill>
            <a:srgbClr val="F2EFED"/>
          </a:solidFill>
          <a:ln>
            <a:noFill/>
          </a:ln>
        </p:spPr>
        <p:txBody>
          <a:bodyPr spcFirstLastPara="1" wrap="square" lIns="72000" tIns="72000" rIns="72000" bIns="72000" rtlCol="0" anchor="t" anchorCtr="0">
            <a:noAutofit/>
          </a:bodyPr>
          <a:lstStyle/>
          <a:p>
            <a:pPr marL="171450" indent="-17145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7786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0B30F-D4D6-57F6-0BF3-2A10C6A0B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30F1B-9953-BD94-FCAD-7A4F5FB0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54931"/>
            <a:ext cx="9256712" cy="923925"/>
          </a:xfrm>
        </p:spPr>
        <p:txBody>
          <a:bodyPr/>
          <a:lstStyle/>
          <a:p>
            <a:r>
              <a:rPr lang="pl-PL" sz="6000" b="1" i="0" dirty="0">
                <a:solidFill>
                  <a:srgbClr val="02ECA6"/>
                </a:solidFill>
                <a:latin typeface="Arial"/>
                <a:ea typeface="Arial"/>
                <a:cs typeface="Arial"/>
                <a:sym typeface="Arial"/>
              </a:rPr>
              <a:t>Korzyści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F59017-0100-60B0-B00C-6FF8D23CD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597895"/>
            <a:ext cx="9356783" cy="1831105"/>
          </a:xfrm>
        </p:spPr>
        <p:txBody>
          <a:bodyPr/>
          <a:lstStyle/>
          <a:p>
            <a:pPr algn="just"/>
            <a:r>
              <a:rPr lang="pl-PL" dirty="0"/>
              <a:t>4. Spełnienie warunków rynkowych dla produkcji zrównoważonego żywca wołowego poszukiwanego przez ubojnie z przeznaczeniem na eksport i szansa na wyższą odpłatność za żywiec. Wiele zakładów przetwórczych pyta o dostawców surowca w systemie QMP.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 5.  Wymiana doświadczeń z innych rolnikami, dostęp do innowacyjnych rozwiązań </a:t>
            </a:r>
          </a:p>
          <a:p>
            <a:pPr algn="just"/>
            <a:r>
              <a:rPr lang="pl-PL" dirty="0"/>
              <a:t>zwiększających efektywność produkcji żywca wołowego, w tym m.in. w zakresie żywienia, profilaktyki zdrowotnej i optymalizacji fazy finiszu</a:t>
            </a:r>
          </a:p>
          <a:p>
            <a:pPr algn="just"/>
            <a:endParaRPr lang="pl-PL" dirty="0"/>
          </a:p>
          <a:p>
            <a:r>
              <a:rPr lang="pl-PL" sz="3200" dirty="0"/>
              <a:t>Jak uzyskać certyfikat ? </a:t>
            </a:r>
          </a:p>
          <a:p>
            <a:pPr algn="just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25D140-8632-092C-2C02-37B30F7C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System jakości QMP – korzyści i obowiązki dla rolników </a:t>
            </a:r>
          </a:p>
          <a:p>
            <a:endParaRPr lang="de-DE" dirty="0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18CFE600-42F2-73DD-E1C1-AD3145F80F70}"/>
              </a:ext>
            </a:extLst>
          </p:cNvPr>
          <p:cNvSpPr/>
          <p:nvPr/>
        </p:nvSpPr>
        <p:spPr>
          <a:xfrm>
            <a:off x="5142603" y="4593828"/>
            <a:ext cx="3129094" cy="755009"/>
          </a:xfrm>
          <a:prstGeom prst="rightArrow">
            <a:avLst>
              <a:gd name="adj1" fmla="val 50000"/>
              <a:gd name="adj2" fmla="val 85555"/>
            </a:avLst>
          </a:prstGeom>
          <a:solidFill>
            <a:srgbClr val="F2EFED"/>
          </a:solidFill>
          <a:ln>
            <a:noFill/>
          </a:ln>
        </p:spPr>
        <p:txBody>
          <a:bodyPr spcFirstLastPara="1" wrap="square" lIns="72000" tIns="72000" rIns="72000" bIns="72000" rtlCol="0" anchor="t" anchorCtr="0">
            <a:noAutofit/>
          </a:bodyPr>
          <a:lstStyle/>
          <a:p>
            <a:pPr marL="171450" indent="-17145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9694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0DB00-CB4A-678B-0E96-737401A46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BF580BF8-BB9D-67BC-A90D-FEEEBC5C19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152C6A97-5E33-AE64-6A02-F80AD4585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Title</a:t>
            </a:r>
            <a:endParaRPr lang="de-DE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075B2145-C399-9DC1-108E-5633F0F67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2FA2409-F6F2-97EF-CF11-4FFB900470D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000" y="104400"/>
            <a:ext cx="1438781" cy="1438781"/>
          </a:xfrm>
          <a:prstGeom prst="rect">
            <a:avLst/>
          </a:prstGeom>
        </p:spPr>
      </p:pic>
      <p:pic>
        <p:nvPicPr>
          <p:cNvPr id="22" name="Symbol zastępczy obrazu 21">
            <a:extLst>
              <a:ext uri="{FF2B5EF4-FFF2-40B4-BE49-F238E27FC236}">
                <a16:creationId xmlns:a16="http://schemas.microsoft.com/office/drawing/2014/main" id="{6BE8C713-9BEB-3F97-ABBC-756F2A9DD2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2" b="17332"/>
          <a:stretch/>
        </p:blipFill>
        <p:spPr>
          <a:xfrm>
            <a:off x="0" y="0"/>
            <a:ext cx="4900613" cy="6858000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040D202-6CCE-20B3-C696-DAD24ED8A0E8}"/>
              </a:ext>
            </a:extLst>
          </p:cNvPr>
          <p:cNvSpPr/>
          <p:nvPr/>
        </p:nvSpPr>
        <p:spPr>
          <a:xfrm>
            <a:off x="10272584" y="5717059"/>
            <a:ext cx="1664043" cy="691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72000" tIns="72000" rIns="72000" bIns="72000" rtlCol="0" anchor="t" anchorCtr="0">
            <a:noAutofit/>
          </a:bodyPr>
          <a:lstStyle/>
          <a:p>
            <a:pPr marL="171450" indent="-17145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5AA7F841-1531-ECC8-2322-1E62D78E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07" y="4078681"/>
            <a:ext cx="6038069" cy="2026101"/>
          </a:xfrm>
        </p:spPr>
        <p:txBody>
          <a:bodyPr/>
          <a:lstStyle/>
          <a:p>
            <a:pPr algn="ctr"/>
            <a:r>
              <a:rPr lang="pl-PL" dirty="0"/>
              <a:t>Hodowcy bydła składając wniosek o dopłaty bezpośrednie i obszarowe, powinni zaznaczyć </a:t>
            </a:r>
            <a:r>
              <a:rPr lang="pl-PL" dirty="0" err="1"/>
              <a:t>ekoschemat</a:t>
            </a:r>
            <a:r>
              <a:rPr lang="pl-PL" dirty="0"/>
              <a:t> „Dobrostan zwierząt – utrzymanie bydła zgodnie z wymogami QMP”. </a:t>
            </a:r>
          </a:p>
        </p:txBody>
      </p:sp>
    </p:spTree>
    <p:extLst>
      <p:ext uri="{BB962C8B-B14F-4D97-AF65-F5344CB8AC3E}">
        <p14:creationId xmlns:p14="http://schemas.microsoft.com/office/powerpoint/2010/main" val="409785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D702A-CA06-0A64-6BAB-AC449238F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B678D808-540D-E179-AF9B-9E28A42743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AF1F519A-3E39-E523-6D2E-EDDB97E7E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Title</a:t>
            </a:r>
            <a:endParaRPr lang="de-DE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5CA08D5-3158-00D9-07C2-F0DEB34A6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3B250BD-907F-2143-995F-7166ECD99CD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000" y="104400"/>
            <a:ext cx="1438781" cy="1438781"/>
          </a:xfrm>
          <a:prstGeom prst="rect">
            <a:avLst/>
          </a:prstGeom>
        </p:spPr>
      </p:pic>
      <p:pic>
        <p:nvPicPr>
          <p:cNvPr id="22" name="Symbol zastępczy obrazu 21">
            <a:extLst>
              <a:ext uri="{FF2B5EF4-FFF2-40B4-BE49-F238E27FC236}">
                <a16:creationId xmlns:a16="http://schemas.microsoft.com/office/drawing/2014/main" id="{35ADBB17-E6C0-BF0D-CFAA-90725854F6E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2" b="17332"/>
          <a:stretch/>
        </p:blipFill>
        <p:spPr>
          <a:xfrm>
            <a:off x="0" y="0"/>
            <a:ext cx="4900613" cy="6858000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537D38F-A931-53AB-B396-31F6FE38E555}"/>
              </a:ext>
            </a:extLst>
          </p:cNvPr>
          <p:cNvSpPr/>
          <p:nvPr/>
        </p:nvSpPr>
        <p:spPr>
          <a:xfrm>
            <a:off x="10272584" y="5717059"/>
            <a:ext cx="1664043" cy="691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72000" tIns="72000" rIns="72000" bIns="72000" rtlCol="0" anchor="t" anchorCtr="0">
            <a:noAutofit/>
          </a:bodyPr>
          <a:lstStyle/>
          <a:p>
            <a:pPr marL="171450" indent="-17145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316E2A56-F988-45A2-FDEB-DE8A043E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517" y="1418257"/>
            <a:ext cx="6038069" cy="1500501"/>
          </a:xfrm>
        </p:spPr>
        <p:txBody>
          <a:bodyPr/>
          <a:lstStyle/>
          <a:p>
            <a:pPr algn="just"/>
            <a:r>
              <a:rPr lang="pl-PL" sz="2400" dirty="0"/>
              <a:t>Rolnik, aby przystąpić do certyfikacji zgłasza się do jednostki certyfikującej, po wstępnej rozmowie z obsługą biura kolejno do hodowcy trafiają dokumenty: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2352855-1340-61AA-9ECD-92D2EFE97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366" y="3291792"/>
            <a:ext cx="421063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02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A2513-A100-4FE8-27EE-D30DD896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DOKUMENTY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78DD98-9BB2-85E2-0DD6-D0670CF1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System jakości QMP – korzyści i obowiązki dla rolników 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49C6D7F-FA1B-3A01-E3A6-8FD97B2E5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635B15-4144-35B6-0FE4-5FE2FA6705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b="0" dirty="0">
                <a:hlinkClick r:id="rId2"/>
              </a:rPr>
              <a:t>ANKIETA</a:t>
            </a:r>
            <a:endParaRPr lang="da-DK" b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ECB0C66-4D64-4F0D-04CB-7ADD9A8368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FDEC687-86F4-8D5E-45C4-E4441F3332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b="0" dirty="0">
                <a:hlinkClick r:id="rId3"/>
              </a:rPr>
              <a:t>DEKLARACJA</a:t>
            </a:r>
            <a:endParaRPr lang="da-DK" b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FEFFA3-644C-8D67-4DB0-1D0CEF50A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6F41B77-8307-4D20-2CF0-21E5F3D655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b="0" dirty="0">
                <a:hlinkClick r:id="rId4"/>
              </a:rPr>
              <a:t>PLAN PRODUKCJI</a:t>
            </a:r>
            <a:endParaRPr lang="da-DK" b="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B962836-93D9-2789-E865-7BEE4CFA08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0</a:t>
            </a:r>
            <a:r>
              <a:rPr lang="pl-PL" dirty="0"/>
              <a:t>5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050206A-1235-F2E3-502A-3802549617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a-DK" dirty="0">
                <a:hlinkClick r:id="rId5"/>
              </a:rPr>
              <a:t>PLAN</a:t>
            </a:r>
            <a:r>
              <a:rPr lang="da-DK" b="0" dirty="0">
                <a:hlinkClick r:id="rId5"/>
              </a:rPr>
              <a:t> </a:t>
            </a:r>
            <a:r>
              <a:rPr lang="da-DK" dirty="0">
                <a:hlinkClick r:id="rId5"/>
              </a:rPr>
              <a:t>ŻYWIENIA</a:t>
            </a:r>
            <a:endParaRPr lang="da-DK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9B9530F4-EEF3-BBE3-4793-7D9F71DE28D9}"/>
              </a:ext>
            </a:extLst>
          </p:cNvPr>
          <p:cNvSpPr txBox="1">
            <a:spLocks/>
          </p:cNvSpPr>
          <p:nvPr/>
        </p:nvSpPr>
        <p:spPr>
          <a:xfrm>
            <a:off x="4300262" y="869178"/>
            <a:ext cx="925200" cy="9252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01</a:t>
            </a:r>
            <a:endParaRPr lang="de-DE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3443FC21-ED62-7577-7241-322934506A46}"/>
              </a:ext>
            </a:extLst>
          </p:cNvPr>
          <p:cNvSpPr txBox="1">
            <a:spLocks/>
          </p:cNvSpPr>
          <p:nvPr/>
        </p:nvSpPr>
        <p:spPr>
          <a:xfrm>
            <a:off x="5225461" y="869178"/>
            <a:ext cx="6631577" cy="925200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hlinkClick r:id="rId2"/>
              </a:rPr>
              <a:t>ANKIETA</a:t>
            </a:r>
            <a:endParaRPr lang="da-DK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2F97000A-D65A-24CE-F6A3-C15FD7C84E11}"/>
              </a:ext>
            </a:extLst>
          </p:cNvPr>
          <p:cNvSpPr txBox="1">
            <a:spLocks/>
          </p:cNvSpPr>
          <p:nvPr/>
        </p:nvSpPr>
        <p:spPr>
          <a:xfrm>
            <a:off x="4300263" y="1981200"/>
            <a:ext cx="925200" cy="925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02</a:t>
            </a:r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C74CC85A-0442-5D3E-4244-BCAB086B14C9}"/>
              </a:ext>
            </a:extLst>
          </p:cNvPr>
          <p:cNvSpPr txBox="1">
            <a:spLocks/>
          </p:cNvSpPr>
          <p:nvPr/>
        </p:nvSpPr>
        <p:spPr>
          <a:xfrm>
            <a:off x="5225463" y="1981200"/>
            <a:ext cx="6631576" cy="925200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hlinkClick r:id="rId3"/>
              </a:rPr>
              <a:t>DEKLARACJA</a:t>
            </a:r>
            <a:endParaRPr lang="da-DK" dirty="0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279BD346-4426-5591-FF4B-D9204E5E3ADD}"/>
              </a:ext>
            </a:extLst>
          </p:cNvPr>
          <p:cNvSpPr txBox="1">
            <a:spLocks/>
          </p:cNvSpPr>
          <p:nvPr/>
        </p:nvSpPr>
        <p:spPr>
          <a:xfrm>
            <a:off x="4300264" y="3093222"/>
            <a:ext cx="925200" cy="925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03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3D8EE56F-8E73-6C49-8813-CE50AE55CE95}"/>
              </a:ext>
            </a:extLst>
          </p:cNvPr>
          <p:cNvSpPr txBox="1">
            <a:spLocks/>
          </p:cNvSpPr>
          <p:nvPr/>
        </p:nvSpPr>
        <p:spPr>
          <a:xfrm>
            <a:off x="5225463" y="3093222"/>
            <a:ext cx="6631575" cy="925200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hlinkClick r:id="rId4"/>
              </a:rPr>
              <a:t>PLAN PRODUKCJI</a:t>
            </a:r>
            <a:endParaRPr lang="da-DK" dirty="0"/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62483FE5-8472-02AB-1DCF-21B11075AF78}"/>
              </a:ext>
            </a:extLst>
          </p:cNvPr>
          <p:cNvSpPr txBox="1">
            <a:spLocks/>
          </p:cNvSpPr>
          <p:nvPr/>
        </p:nvSpPr>
        <p:spPr>
          <a:xfrm>
            <a:off x="4300265" y="4205244"/>
            <a:ext cx="925200" cy="925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04</a:t>
            </a:r>
            <a:endParaRPr lang="de-DE" dirty="0"/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6C526D74-6BE5-3892-778C-BB80F873DA80}"/>
              </a:ext>
            </a:extLst>
          </p:cNvPr>
          <p:cNvSpPr txBox="1">
            <a:spLocks/>
          </p:cNvSpPr>
          <p:nvPr/>
        </p:nvSpPr>
        <p:spPr>
          <a:xfrm>
            <a:off x="5225465" y="4205244"/>
            <a:ext cx="6631574" cy="925200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Arial"/>
                <a:ea typeface="Arial"/>
                <a:cs typeface="Arial"/>
                <a:sym typeface="Arial"/>
                <a:hlinkClick r:id="rId6"/>
              </a:rPr>
              <a:t>FORMULARZ</a:t>
            </a:r>
            <a:r>
              <a:rPr lang="da-DK" dirty="0"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pl-PL" dirty="0">
                <a:latin typeface="Arial"/>
                <a:ea typeface="Arial"/>
                <a:cs typeface="Arial"/>
                <a:sym typeface="Arial"/>
                <a:hlinkClick r:id="rId6"/>
              </a:rPr>
              <a:t>SAMO</a:t>
            </a:r>
            <a:r>
              <a:rPr lang="da-DK" dirty="0">
                <a:latin typeface="Arial"/>
                <a:ea typeface="Arial"/>
                <a:cs typeface="Arial"/>
                <a:sym typeface="Arial"/>
                <a:hlinkClick r:id="rId6"/>
              </a:rPr>
              <a:t>KONTROLI</a:t>
            </a:r>
            <a:endParaRPr lang="da-DK" b="0" dirty="0"/>
          </a:p>
        </p:txBody>
      </p:sp>
      <p:pic>
        <p:nvPicPr>
          <p:cNvPr id="35" name="Symbol zastępczy obrazu 21">
            <a:extLst>
              <a:ext uri="{FF2B5EF4-FFF2-40B4-BE49-F238E27FC236}">
                <a16:creationId xmlns:a16="http://schemas.microsoft.com/office/drawing/2014/main" id="{4E09A496-AF2C-92F6-07FE-6CC987F89E1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9320"/>
          <a:stretch/>
        </p:blipFill>
        <p:spPr>
          <a:xfrm>
            <a:off x="0" y="-12969"/>
            <a:ext cx="3935413" cy="6858000"/>
          </a:xfrm>
        </p:spPr>
      </p:pic>
    </p:spTree>
    <p:extLst>
      <p:ext uri="{BB962C8B-B14F-4D97-AF65-F5344CB8AC3E}">
        <p14:creationId xmlns:p14="http://schemas.microsoft.com/office/powerpoint/2010/main" val="319037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54ADC-7FF3-84A5-DF45-44075CE38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F7F718AF-9D67-B906-2CCE-7011AFE04E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YYYY-MM-DD</a:t>
            </a:r>
            <a:endParaRPr lang="de-DE" dirty="0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7BA33115-EEAC-D116-360A-DC64EED66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Title</a:t>
            </a:r>
            <a:endParaRPr lang="de-DE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0640138-C09A-2933-DA1F-968BC8D71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79413DA-E9B3-DD1B-75EF-B55D3963DC2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000" y="104400"/>
            <a:ext cx="1438781" cy="1438781"/>
          </a:xfrm>
          <a:prstGeom prst="rect">
            <a:avLst/>
          </a:prstGeom>
        </p:spPr>
      </p:pic>
      <p:pic>
        <p:nvPicPr>
          <p:cNvPr id="22" name="Symbol zastępczy obrazu 21">
            <a:extLst>
              <a:ext uri="{FF2B5EF4-FFF2-40B4-BE49-F238E27FC236}">
                <a16:creationId xmlns:a16="http://schemas.microsoft.com/office/drawing/2014/main" id="{2ACE3FCB-5A2F-145C-BBC6-107A478639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2" b="17332"/>
          <a:stretch/>
        </p:blipFill>
        <p:spPr>
          <a:xfrm>
            <a:off x="1" y="0"/>
            <a:ext cx="3875714" cy="6858000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3978048-848F-C901-2935-04FFC29F9D37}"/>
              </a:ext>
            </a:extLst>
          </p:cNvPr>
          <p:cNvSpPr/>
          <p:nvPr/>
        </p:nvSpPr>
        <p:spPr>
          <a:xfrm>
            <a:off x="10272584" y="5717059"/>
            <a:ext cx="1664043" cy="691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72000" tIns="72000" rIns="72000" bIns="72000" rtlCol="0" anchor="t" anchorCtr="0">
            <a:noAutofit/>
          </a:bodyPr>
          <a:lstStyle/>
          <a:p>
            <a:pPr marL="171450" indent="-17145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55459EC1-3A09-5BC5-C7B3-ED2E4FF6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259" y="3153644"/>
            <a:ext cx="6685816" cy="1938088"/>
          </a:xfrm>
        </p:spPr>
        <p:txBody>
          <a:bodyPr/>
          <a:lstStyle/>
          <a:p>
            <a:pPr algn="just"/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Wypełnione dokumenty wracają do biura, są oceniane, a następnie rolnik otrzymuje ofertę na przeprowadzenie inspekcji certyfikującej. Po dokonaniu opłat administracyjnych gospodarstwo poddawane jest certyfikacji.</a:t>
            </a: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Bydło otrzymuje certyfikat na 12 miesięcy. </a:t>
            </a: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… jak przebiega certyfikacja? </a:t>
            </a:r>
          </a:p>
        </p:txBody>
      </p:sp>
      <p:sp>
        <p:nvSpPr>
          <p:cNvPr id="4" name="Prostokąt 3">
            <a:hlinkClick r:id="rId5"/>
            <a:extLst>
              <a:ext uri="{FF2B5EF4-FFF2-40B4-BE49-F238E27FC236}">
                <a16:creationId xmlns:a16="http://schemas.microsoft.com/office/drawing/2014/main" id="{49F95E50-A44E-CD2A-FFBD-057C9CAB7B66}"/>
              </a:ext>
            </a:extLst>
          </p:cNvPr>
          <p:cNvSpPr/>
          <p:nvPr/>
        </p:nvSpPr>
        <p:spPr>
          <a:xfrm>
            <a:off x="8170878" y="5215330"/>
            <a:ext cx="1459684" cy="847718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txBody>
          <a:bodyPr spcFirstLastPara="1" wrap="square" lIns="72000" tIns="72000" rIns="72000" bIns="72000" rtlCol="0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</a:rPr>
              <a:t>FILM</a:t>
            </a:r>
            <a:endParaRPr lang="pl-PL" sz="2800" b="1" dirty="0">
              <a:ln/>
              <a:solidFill>
                <a:schemeClr val="accent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410C910-A6AB-143E-A807-EB187C3B7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38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5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3;p112">
            <a:extLst>
              <a:ext uri="{FF2B5EF4-FFF2-40B4-BE49-F238E27FC236}">
                <a16:creationId xmlns:a16="http://schemas.microsoft.com/office/drawing/2014/main" id="{B76CECBB-F302-DC01-BE3C-B7ECF1EC3FC7}"/>
              </a:ext>
            </a:extLst>
          </p:cNvPr>
          <p:cNvSpPr/>
          <p:nvPr/>
        </p:nvSpPr>
        <p:spPr>
          <a:xfrm>
            <a:off x="0" y="2806996"/>
            <a:ext cx="12192000" cy="4051004"/>
          </a:xfrm>
          <a:prstGeom prst="rect">
            <a:avLst/>
          </a:prstGeom>
          <a:solidFill>
            <a:srgbClr val="0B25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06D07D5-D58E-5443-A2F5-1D5DADF31395}"/>
              </a:ext>
            </a:extLst>
          </p:cNvPr>
          <p:cNvGrpSpPr/>
          <p:nvPr/>
        </p:nvGrpSpPr>
        <p:grpSpPr>
          <a:xfrm>
            <a:off x="9192621" y="5452968"/>
            <a:ext cx="1109472" cy="304800"/>
            <a:chOff x="5879399" y="4847042"/>
            <a:chExt cx="1109472" cy="304800"/>
          </a:xfrm>
        </p:grpSpPr>
        <p:pic>
          <p:nvPicPr>
            <p:cNvPr id="12" name="Grafik 11">
              <a:hlinkClick r:id="rId2"/>
              <a:extLst>
                <a:ext uri="{FF2B5EF4-FFF2-40B4-BE49-F238E27FC236}">
                  <a16:creationId xmlns:a16="http://schemas.microsoft.com/office/drawing/2014/main" id="{C6F80ABB-2391-F5C4-C739-4F1E7D2E6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75385" y="4847042"/>
              <a:ext cx="304800" cy="304800"/>
            </a:xfrm>
            <a:prstGeom prst="rect">
              <a:avLst/>
            </a:prstGeom>
          </p:spPr>
        </p:pic>
        <p:pic>
          <p:nvPicPr>
            <p:cNvPr id="13" name="Grafik 12">
              <a:hlinkClick r:id="rId5"/>
              <a:extLst>
                <a:ext uri="{FF2B5EF4-FFF2-40B4-BE49-F238E27FC236}">
                  <a16:creationId xmlns:a16="http://schemas.microsoft.com/office/drawing/2014/main" id="{DF9D82D2-FA02-7F5D-BE6C-66A2A45E2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79399" y="4847042"/>
              <a:ext cx="304800" cy="304800"/>
            </a:xfrm>
            <a:prstGeom prst="rect">
              <a:avLst/>
            </a:prstGeom>
          </p:spPr>
        </p:pic>
        <p:pic>
          <p:nvPicPr>
            <p:cNvPr id="14" name="Grafik 13">
              <a:hlinkClick r:id="rId8"/>
              <a:extLst>
                <a:ext uri="{FF2B5EF4-FFF2-40B4-BE49-F238E27FC236}">
                  <a16:creationId xmlns:a16="http://schemas.microsoft.com/office/drawing/2014/main" id="{B46FA36E-4D4F-0023-9011-4B48A12C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71371" y="4847042"/>
              <a:ext cx="317500" cy="304800"/>
            </a:xfrm>
            <a:prstGeom prst="rect">
              <a:avLst/>
            </a:prstGeom>
          </p:spPr>
        </p:pic>
      </p:grpSp>
      <p:sp>
        <p:nvSpPr>
          <p:cNvPr id="18" name="Google Shape;224;p112">
            <a:extLst>
              <a:ext uri="{FF2B5EF4-FFF2-40B4-BE49-F238E27FC236}">
                <a16:creationId xmlns:a16="http://schemas.microsoft.com/office/drawing/2014/main" id="{7E4F50FC-4853-1AAC-AA78-CEF8C568DF25}"/>
              </a:ext>
            </a:extLst>
          </p:cNvPr>
          <p:cNvSpPr/>
          <p:nvPr/>
        </p:nvSpPr>
        <p:spPr>
          <a:xfrm>
            <a:off x="-14330" y="0"/>
            <a:ext cx="8832850" cy="57964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E05483-A5DF-58EA-2FCF-EC4B2F9A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179" y="4874569"/>
            <a:ext cx="3165664" cy="1576644"/>
          </a:xfrm>
        </p:spPr>
        <p:txBody>
          <a:bodyPr/>
          <a:lstStyle/>
          <a:p>
            <a:r>
              <a:rPr lang="pl-PL" sz="4800" dirty="0"/>
              <a:t>Dziękuję </a:t>
            </a:r>
            <a:br>
              <a:rPr lang="de-DE" sz="4800" b="1" i="0" dirty="0">
                <a:solidFill>
                  <a:srgbClr val="02ECA6"/>
                </a:solidFill>
                <a:latin typeface="Arial"/>
                <a:ea typeface="Arial"/>
                <a:cs typeface="Arial"/>
                <a:sym typeface="Arial"/>
              </a:rPr>
            </a:br>
            <a:endParaRPr lang="de-DE" sz="4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23CA3-795A-818D-969D-FAA0F3D7B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4943" y="2967147"/>
            <a:ext cx="3247757" cy="1596464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46AD"/>
              </a:buClr>
              <a:buSzPts val="1080"/>
              <a:buFont typeface="Arial"/>
              <a:buNone/>
            </a:pPr>
            <a:r>
              <a:rPr lang="de-DE" sz="14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br>
              <a:rPr lang="de-DE" sz="14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4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Sylwia Sikorska </a:t>
            </a:r>
            <a:endParaRPr lang="de-DE" sz="1400" dirty="0"/>
          </a:p>
          <a:p>
            <a:pPr marL="0" marR="0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46AD"/>
              </a:buClr>
              <a:buSzPts val="1080"/>
              <a:buFont typeface="Arial"/>
              <a:buNone/>
            </a:pPr>
            <a:r>
              <a:rPr lang="de-DE" sz="14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Email: sylwia.sikorska@partner.tuvsud.co</a:t>
            </a:r>
            <a:r>
              <a:rPr lang="pl-PL" sz="14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46AD"/>
              </a:buClr>
              <a:buSzPts val="1080"/>
              <a:buFont typeface="Arial"/>
              <a:buNone/>
            </a:pPr>
            <a:r>
              <a:rPr lang="de-DE" sz="14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Phone: +</a:t>
            </a:r>
            <a:r>
              <a:rPr lang="pl-PL" sz="14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48 518 793 569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D177EC-2F62-D41F-5798-E166B7EE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94806" y="6513665"/>
            <a:ext cx="897194" cy="344335"/>
          </a:xfrm>
        </p:spPr>
        <p:txBody>
          <a:bodyPr/>
          <a:lstStyle/>
          <a:p>
            <a:r>
              <a:rPr lang="pl-PL" dirty="0"/>
              <a:t>29.11.2024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302A25-ACC1-4B06-BA18-7175E03E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System jakości QMP – korzyści i obowiązki dla rolników </a:t>
            </a:r>
          </a:p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5B42E6E-9285-304B-7633-FFB0E25C2A8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23494" y="5870071"/>
            <a:ext cx="2640306" cy="41950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tuvsud.com</a:t>
            </a:r>
            <a:r>
              <a:rPr lang="pl-PL" sz="12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l-PL" sz="1200" b="0" i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pl-pl</a:t>
            </a:r>
            <a:r>
              <a:rPr lang="de-DE" sz="12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de-DE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tuv.pl</a:t>
            </a:r>
            <a:r>
              <a:rPr lang="de-DE" sz="1200" b="0" i="0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@tuvsud.com</a:t>
            </a:r>
            <a:r>
              <a:rPr lang="de-DE" sz="12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0ED6F56-42AD-AA86-21C6-0986D8881C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16733" y="5071161"/>
            <a:ext cx="2640306" cy="360000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Bądźcie z nami na bieżąco:</a:t>
            </a:r>
          </a:p>
        </p:txBody>
      </p:sp>
      <p:pic>
        <p:nvPicPr>
          <p:cNvPr id="17" name="Google Shape;226;p112">
            <a:extLst>
              <a:ext uri="{FF2B5EF4-FFF2-40B4-BE49-F238E27FC236}">
                <a16:creationId xmlns:a16="http://schemas.microsoft.com/office/drawing/2014/main" id="{447CBC46-C3EF-5558-040C-774C552C16A2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-2103"/>
          <a:stretch/>
        </p:blipFill>
        <p:spPr>
          <a:xfrm>
            <a:off x="8408960" y="2276872"/>
            <a:ext cx="409560" cy="357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az 20" descr="Obraz zawierający ubrania, osoba, Ludzka twarz, kobieta&#10;&#10;Opis wygenerowany automatycznie">
            <a:extLst>
              <a:ext uri="{FF2B5EF4-FFF2-40B4-BE49-F238E27FC236}">
                <a16:creationId xmlns:a16="http://schemas.microsoft.com/office/drawing/2014/main" id="{4270F03F-4E37-9B88-5C42-F3D8F147C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5518" r="6404" b="13658"/>
          <a:stretch/>
        </p:blipFill>
        <p:spPr>
          <a:xfrm>
            <a:off x="82094" y="1661819"/>
            <a:ext cx="3165664" cy="409594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86FA16DB-F8E7-2A0D-E90B-8E9BE46E56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29851" y="-9619"/>
            <a:ext cx="5039203" cy="52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7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Obraz zawierający na wolnym powietrzu, trawa, niebo, pole&#10;&#10;Opis wygenerowany automatycznie">
            <a:extLst>
              <a:ext uri="{FF2B5EF4-FFF2-40B4-BE49-F238E27FC236}">
                <a16:creationId xmlns:a16="http://schemas.microsoft.com/office/drawing/2014/main" id="{4637EEC1-CC7F-A890-9094-9833F3B47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4848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9A17AE-F391-93EF-52BD-DED79A0B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88" y="1873268"/>
            <a:ext cx="10562533" cy="821607"/>
          </a:xfrm>
        </p:spPr>
        <p:txBody>
          <a:bodyPr/>
          <a:lstStyle/>
          <a:p>
            <a:pPr algn="ctr"/>
            <a:r>
              <a:rPr lang="pl-PL" sz="4000" dirty="0"/>
              <a:t>QMP - </a:t>
            </a:r>
            <a:r>
              <a:rPr lang="pl-PL" sz="4000" dirty="0" err="1"/>
              <a:t>Quality</a:t>
            </a:r>
            <a:r>
              <a:rPr lang="pl-PL" sz="4000" dirty="0"/>
              <a:t> </a:t>
            </a:r>
            <a:r>
              <a:rPr lang="pl-PL" sz="4000" dirty="0" err="1"/>
              <a:t>Meat</a:t>
            </a:r>
            <a:r>
              <a:rPr lang="pl-PL" sz="4000" dirty="0"/>
              <a:t> Program</a:t>
            </a:r>
            <a:br>
              <a:rPr lang="pl-PL" sz="4000" dirty="0"/>
            </a:br>
            <a:r>
              <a:rPr lang="pl-PL" sz="4000" dirty="0"/>
              <a:t>Dobrowolny, otwarty i zrównoważony systemem produkcji żywca i mięsa wołowego gwarantowanej wysokiej jakości</a:t>
            </a:r>
            <a:endParaRPr lang="de-DE" sz="4000" dirty="0"/>
          </a:p>
        </p:txBody>
      </p:sp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E72FC470-B420-FEF1-7D5F-CD1523F30195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E2EBE5C1-30CC-418F-1E23-A3BF8E1910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29.11.2024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F4EF27E-B81D-BCE3-CE52-D68E012B5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Title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A5E804-1110-2BB6-1037-28535C628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69EDD3E-D1F7-438F-6BBD-3616AB0CE1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000" y="104400"/>
            <a:ext cx="1438781" cy="143878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AA8EBF0-1955-ECD7-E0EE-F88187EAC7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00" y="5648400"/>
            <a:ext cx="2517416" cy="51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92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24977FB-3D71-795D-9D90-FF680951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136" y="2986116"/>
            <a:ext cx="5770960" cy="2026101"/>
          </a:xfrm>
        </p:spPr>
        <p:txBody>
          <a:bodyPr/>
          <a:lstStyle/>
          <a:p>
            <a:pPr algn="ctr"/>
            <a:r>
              <a:rPr lang="pl-PL" sz="3200" dirty="0"/>
              <a:t>ADMINISTRATOREM SYSTEMU QMP I WŁAŚCICIELEM ZNAKU QMP JEST POLSKIE ZRZESZENIE </a:t>
            </a:r>
            <a:br>
              <a:rPr lang="pl-PL" sz="3200" dirty="0"/>
            </a:br>
            <a:r>
              <a:rPr lang="pl-PL" sz="3200" dirty="0"/>
              <a:t>PRODUCENTÓW BYDŁA MIĘSNEGO, DZIAŁAJĄCE JAKO ROLNICZE ZRZESZENIE BRANŻOWE </a:t>
            </a:r>
            <a:endParaRPr lang="de-DE" sz="3200" dirty="0"/>
          </a:p>
        </p:txBody>
      </p:sp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7CE22F15-B525-A01F-4018-0D4A3CF0CE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l-PL" dirty="0"/>
              <a:t>29.11.2024</a:t>
            </a:r>
            <a:endParaRPr lang="de-DE" dirty="0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E5B92713-8D9B-F1D6-AEB9-CF69CBB97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Title</a:t>
            </a:r>
            <a:endParaRPr lang="de-DE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893ADD57-DC99-E1F4-2E82-14C06C696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7ECE76C-DF73-F9AA-0B84-19C11053511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000" y="104400"/>
            <a:ext cx="1438781" cy="1438781"/>
          </a:xfrm>
          <a:prstGeom prst="rect">
            <a:avLst/>
          </a:prstGeom>
        </p:spPr>
      </p:pic>
      <p:pic>
        <p:nvPicPr>
          <p:cNvPr id="22" name="Symbol zastępczy obrazu 21" descr="Obraz zawierający trawa, na wolnym powietrzu, niebo, użytek zielony&#10;&#10;Opis wygenerowany automatycznie">
            <a:extLst>
              <a:ext uri="{FF2B5EF4-FFF2-40B4-BE49-F238E27FC236}">
                <a16:creationId xmlns:a16="http://schemas.microsoft.com/office/drawing/2014/main" id="{516F5331-0FF8-02CF-FAA3-9FECF5DF080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9" r="33319"/>
          <a:stretch>
            <a:fillRect/>
          </a:stretch>
        </p:blipFill>
        <p:spPr>
          <a:xfrm>
            <a:off x="-68406" y="0"/>
            <a:ext cx="4900613" cy="6858000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7C4BB9B-0CBA-52CE-5B1F-FB4C0CE43E2C}"/>
              </a:ext>
            </a:extLst>
          </p:cNvPr>
          <p:cNvSpPr/>
          <p:nvPr/>
        </p:nvSpPr>
        <p:spPr>
          <a:xfrm>
            <a:off x="10272584" y="5717059"/>
            <a:ext cx="1664043" cy="691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72000" tIns="72000" rIns="72000" bIns="72000" rtlCol="0" anchor="t" anchorCtr="0">
            <a:noAutofit/>
          </a:bodyPr>
          <a:lstStyle/>
          <a:p>
            <a:pPr marL="171450" indent="-17145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3A01925-6351-C34D-93DD-1464D2655C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00" y="5648400"/>
            <a:ext cx="25174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8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24977FB-3D71-795D-9D90-FF680951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808" y="3016578"/>
            <a:ext cx="4155008" cy="2293224"/>
          </a:xfrm>
        </p:spPr>
        <p:txBody>
          <a:bodyPr/>
          <a:lstStyle/>
          <a:p>
            <a:pPr algn="ctr"/>
            <a:r>
              <a:rPr lang="pl-PL" sz="2000" dirty="0"/>
              <a:t>System składa się z czterech kategorii standardów: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• QMP - Bydło w zakresie produkcji żywca wołowego;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• QMP - Pasze w zakresie przetwórstwa pasz;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• QMP - Transport w zakresie transportu zwierząt;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• QMP - Mięso w zakresie przetwórstwa mięsa.</a:t>
            </a:r>
            <a:endParaRPr lang="de-DE" sz="2000" dirty="0"/>
          </a:p>
        </p:txBody>
      </p:sp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7CE22F15-B525-A01F-4018-0D4A3CF0CE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l-PL" dirty="0"/>
              <a:t>29.11.2024</a:t>
            </a:r>
            <a:endParaRPr lang="de-DE" dirty="0"/>
          </a:p>
          <a:p>
            <a:endParaRPr lang="de-DE" dirty="0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E5B92713-8D9B-F1D6-AEB9-CF69CBB97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Title</a:t>
            </a:r>
            <a:endParaRPr lang="de-DE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893ADD57-DC99-E1F4-2E82-14C06C696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7ECE76C-DF73-F9AA-0B84-19C11053511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000" y="104400"/>
            <a:ext cx="1438781" cy="143878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3A01925-6351-C34D-93DD-1464D2655C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00" y="5648400"/>
            <a:ext cx="2517416" cy="511200"/>
          </a:xfrm>
          <a:prstGeom prst="rect">
            <a:avLst/>
          </a:prstGeom>
        </p:spPr>
      </p:pic>
      <p:pic>
        <p:nvPicPr>
          <p:cNvPr id="22" name="Symbol zastępczy obrazu 21" descr="Obraz zawierający bydło, krowa, ssak, żywy inwentarz&#10;&#10;Opis wygenerowany automatycznie">
            <a:extLst>
              <a:ext uri="{FF2B5EF4-FFF2-40B4-BE49-F238E27FC236}">
                <a16:creationId xmlns:a16="http://schemas.microsoft.com/office/drawing/2014/main" id="{279E391F-64EA-46B2-FE21-D6346F7AB78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r="11505"/>
          <a:stretch>
            <a:fillRect/>
          </a:stretch>
        </p:blipFill>
        <p:spPr>
          <a:xfrm>
            <a:off x="207229" y="263373"/>
            <a:ext cx="7501773" cy="6331253"/>
          </a:xfrm>
        </p:spPr>
      </p:pic>
    </p:spTree>
    <p:extLst>
      <p:ext uri="{BB962C8B-B14F-4D97-AF65-F5344CB8AC3E}">
        <p14:creationId xmlns:p14="http://schemas.microsoft.com/office/powerpoint/2010/main" val="168284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24977FB-3D71-795D-9D90-FF680951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953" y="530130"/>
            <a:ext cx="3589192" cy="2026101"/>
          </a:xfrm>
        </p:spPr>
        <p:txBody>
          <a:bodyPr/>
          <a:lstStyle/>
          <a:p>
            <a:pPr algn="ctr"/>
            <a:r>
              <a:rPr lang="pl-PL" sz="3600" dirty="0"/>
              <a:t>Kto może ubiegać się </a:t>
            </a:r>
            <a:br>
              <a:rPr lang="pl-PL" sz="3600" dirty="0"/>
            </a:br>
            <a:r>
              <a:rPr lang="pl-PL" sz="3600" dirty="0"/>
              <a:t>o uczestnictwo w systemie?</a:t>
            </a:r>
            <a:endParaRPr lang="de-DE" sz="3600" dirty="0"/>
          </a:p>
        </p:txBody>
      </p:sp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3B46BFF2-EC01-C758-F44D-0B4D33C830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YYYY-MM-DD</a:t>
            </a:r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0CE87B7E-FDEC-1BA8-DCCA-868271798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98A10C47-8850-F725-9330-3823F0E3C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8F065A-EFAC-409A-9F56-D24A0EB303A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D7C6990-C319-8FCD-CA19-584DBC05E77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000" y="104400"/>
            <a:ext cx="1438781" cy="1438781"/>
          </a:xfrm>
          <a:prstGeom prst="rect">
            <a:avLst/>
          </a:prstGeom>
        </p:spPr>
      </p:pic>
      <p:pic>
        <p:nvPicPr>
          <p:cNvPr id="12" name="Symbol zastępczy obrazu 11" descr="Obraz zawierający trawa, na wolnym powietrzu, niebo, pole&#10;&#10;Opis wygenerowany automatycznie">
            <a:extLst>
              <a:ext uri="{FF2B5EF4-FFF2-40B4-BE49-F238E27FC236}">
                <a16:creationId xmlns:a16="http://schemas.microsoft.com/office/drawing/2014/main" id="{46C81442-B45E-16A5-78B9-F62D9069FB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7" b="29787"/>
          <a:stretch>
            <a:fillRect/>
          </a:stretch>
        </p:blipFill>
        <p:spPr>
          <a:xfrm>
            <a:off x="0" y="0"/>
            <a:ext cx="7920000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5D688FA-DDBA-C215-CB38-A651A9BC228A}"/>
              </a:ext>
            </a:extLst>
          </p:cNvPr>
          <p:cNvSpPr txBox="1"/>
          <p:nvPr/>
        </p:nvSpPr>
        <p:spPr>
          <a:xfrm>
            <a:off x="8267047" y="2713233"/>
            <a:ext cx="393932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QMP (</a:t>
            </a:r>
            <a:r>
              <a:rPr lang="pl-PL" sz="2000" dirty="0" err="1">
                <a:solidFill>
                  <a:schemeClr val="bg1"/>
                </a:solidFill>
              </a:rPr>
              <a:t>Quality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Meat</a:t>
            </a:r>
            <a:r>
              <a:rPr lang="pl-PL" sz="2000" dirty="0">
                <a:solidFill>
                  <a:schemeClr val="bg1"/>
                </a:solidFill>
              </a:rPr>
              <a:t> Program) który w 2008 r. Ministerstwo Rolnictwa i Rozwoju Wsi uznało za krajowy system jakości żywności dla mięsa wołowego.  Program jest skierowany do hodowców bydła, producentów mięsa, a jego celem jest promowanie odpowiednich standardów w całym łańcuchu produkcji.</a:t>
            </a:r>
          </a:p>
        </p:txBody>
      </p:sp>
    </p:spTree>
    <p:extLst>
      <p:ext uri="{BB962C8B-B14F-4D97-AF65-F5344CB8AC3E}">
        <p14:creationId xmlns:p14="http://schemas.microsoft.com/office/powerpoint/2010/main" val="308631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029E2-F7ED-C28E-A667-69799EA17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90BEB-B3AC-1EFC-6786-8258047B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54931"/>
            <a:ext cx="9615281" cy="923925"/>
          </a:xfrm>
        </p:spPr>
        <p:txBody>
          <a:bodyPr/>
          <a:lstStyle/>
          <a:p>
            <a:pPr algn="ctr"/>
            <a:r>
              <a:rPr lang="pl-PL" sz="6000" b="1" i="0" dirty="0">
                <a:solidFill>
                  <a:srgbClr val="02ECA6"/>
                </a:solidFill>
                <a:latin typeface="Arial"/>
                <a:ea typeface="Arial"/>
                <a:cs typeface="Arial"/>
                <a:sym typeface="Arial"/>
              </a:rPr>
              <a:t>Wymagania systemu QMP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09A8BC-9E22-4220-0AA1-76304196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362406"/>
            <a:ext cx="9447865" cy="1831105"/>
          </a:xfrm>
        </p:spPr>
        <p:txBody>
          <a:bodyPr/>
          <a:lstStyle/>
          <a:p>
            <a:pPr algn="ctr">
              <a:buClr>
                <a:schemeClr val="accent5">
                  <a:lumMod val="75000"/>
                </a:schemeClr>
              </a:buClr>
            </a:pPr>
            <a:r>
              <a:rPr lang="pl-PL" b="1" dirty="0"/>
              <a:t>IDENTYFIKACJA ZWIERZĄT 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pl-PL" b="1" dirty="0"/>
              <a:t>Zwierzęta są zarejestrowane zgodnie  z obowiązującym prawem w systemie IRZ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pl-PL" b="1" dirty="0"/>
              <a:t>Zwierzęta są oznakowane zgodnie z obowiązującym prawem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pl-PL" b="1" dirty="0"/>
              <a:t>Rasy zwierząt: 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pl-PL" dirty="0"/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l-PL" b="1" dirty="0"/>
              <a:t>Bydło ras mięsnych </a:t>
            </a:r>
            <a:r>
              <a:rPr lang="pl-PL" dirty="0" err="1"/>
              <a:t>Limousine</a:t>
            </a:r>
            <a:r>
              <a:rPr lang="pl-PL" dirty="0"/>
              <a:t> (LM), </a:t>
            </a:r>
            <a:r>
              <a:rPr lang="pl-PL" dirty="0" err="1"/>
              <a:t>Charolaise</a:t>
            </a:r>
            <a:r>
              <a:rPr lang="pl-PL" dirty="0"/>
              <a:t> (CH), Angus (AN), (AR), Hereford(HH), </a:t>
            </a:r>
            <a:r>
              <a:rPr lang="pl-PL" dirty="0" err="1"/>
              <a:t>Salers</a:t>
            </a:r>
            <a:r>
              <a:rPr lang="pl-PL" dirty="0"/>
              <a:t> (SL), </a:t>
            </a:r>
            <a:r>
              <a:rPr lang="pl-PL" dirty="0" err="1"/>
              <a:t>Simental</a:t>
            </a:r>
            <a:r>
              <a:rPr lang="pl-PL" dirty="0"/>
              <a:t> (SM), oraz mieszańce mięsne (MM), których materiał ojcowski pochodzi od buhajów ras mięsnych. kwalifikują się do oznaczania znakiem System QMP „Wołowina QMP z ras mięsnych”.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l-PL" b="1" dirty="0"/>
              <a:t>Bydło ras mlecznych </a:t>
            </a:r>
            <a:r>
              <a:rPr lang="pl-PL" dirty="0"/>
              <a:t>(HO, RW, RE, ZR, ZB) i ich mieszańców (MS) oraz bydła w typie użytkowym kombinowanym (RP, MO, BG, SM) i ich mieszańców (MS2), których materiał ojcowski pochodzi od buhajów ras mlecznych kwalifikuje się do oznaczania znakiem System QMP „Wołowina QMP z ras mlecznych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AutoNum type="arabicPeriod"/>
            </a:pPr>
            <a:endParaRPr lang="pl-PL" sz="1800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AutoNum type="arabicPeriod"/>
            </a:pPr>
            <a:endParaRPr lang="pl-PL" sz="1800" dirty="0"/>
          </a:p>
          <a:p>
            <a:pPr marL="342900" indent="-342900" algn="just">
              <a:buAutoNum type="arabicPeriod"/>
            </a:pPr>
            <a:endParaRPr lang="de-DE" sz="1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3D9AFD-6A3C-2163-D63D-B52069C4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System jakości QMP – korzyści i obowiązki dla rolników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19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2309F-18A9-5068-BCC5-E2AAB032C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F0951-80AC-2741-D160-3D031C6D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6" y="44246"/>
            <a:ext cx="9615281" cy="923925"/>
          </a:xfrm>
        </p:spPr>
        <p:txBody>
          <a:bodyPr/>
          <a:lstStyle/>
          <a:p>
            <a:pPr algn="ctr"/>
            <a:r>
              <a:rPr lang="pl-PL" sz="5400" b="1" i="0" dirty="0">
                <a:solidFill>
                  <a:srgbClr val="02ECA6"/>
                </a:solidFill>
                <a:latin typeface="Arial"/>
                <a:ea typeface="Arial"/>
                <a:cs typeface="Arial"/>
                <a:sym typeface="Arial"/>
              </a:rPr>
              <a:t>Wymagania systemu QMP</a:t>
            </a:r>
            <a:endParaRPr lang="de-DE" sz="5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67A1D1-726D-63A1-B199-C669107D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46" y="1063512"/>
            <a:ext cx="9689518" cy="1847468"/>
          </a:xfrm>
        </p:spPr>
        <p:txBody>
          <a:bodyPr/>
          <a:lstStyle/>
          <a:p>
            <a:pPr algn="ctr">
              <a:buClr>
                <a:schemeClr val="accent5">
                  <a:lumMod val="75000"/>
                </a:schemeClr>
              </a:buClr>
            </a:pPr>
            <a:r>
              <a:rPr lang="pl-PL" b="1" dirty="0"/>
              <a:t>ZROWIE I DOBROSTAN ZWIERZĄT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pl-PL" b="1" dirty="0"/>
              <a:t>Dorosłe bydło</a:t>
            </a:r>
            <a:r>
              <a:rPr lang="pl-PL" dirty="0"/>
              <a:t> jest traktowane zgodnie  z wymogami dobrostanu zwierząt. 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pl-PL" b="1" dirty="0"/>
              <a:t>Kastracja </a:t>
            </a:r>
            <a:r>
              <a:rPr lang="pl-PL" dirty="0"/>
              <a:t>odbywa się zgodnie  z obowiązującym prawem, czyli do 1 m-ca życia.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pl-PL" b="1" dirty="0"/>
              <a:t>Dekornizacja</a:t>
            </a:r>
            <a:r>
              <a:rPr lang="pl-PL" dirty="0"/>
              <a:t> odbywa się zgodnie z obowiązującym prawem, czyli do 1 m-ca życia.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pl-PL" b="1" dirty="0"/>
              <a:t>Cielęta są utrzymywane zgodnie  z obowiązującymi przepisami </a:t>
            </a:r>
            <a:r>
              <a:rPr lang="pl-PL" dirty="0"/>
              <a:t>dotyczącymi dobrostanu, utrzymanie grupowe cieląt do 6 tygodnia życia.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pl-PL" b="1" dirty="0"/>
              <a:t>Bydło znajdujące się w gospodarstwie znajduje się pod opieką lekarza weterynarii.</a:t>
            </a:r>
            <a:r>
              <a:rPr lang="pl-PL" dirty="0"/>
              <a:t> Gospodarstwo współpracuje  z lekarzem weterynarii w celu zapewnienia odpowiedniego stanu i dobrostanu zwierząt.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pl-PL" dirty="0"/>
              <a:t>W gospodarstwie stosuje się </a:t>
            </a:r>
            <a:r>
              <a:rPr lang="pl-PL" b="1" dirty="0"/>
              <a:t>plan kontroli zdrowia </a:t>
            </a:r>
            <a:r>
              <a:rPr lang="pl-PL" dirty="0"/>
              <a:t>bydła określony przez Administratora Systemu.  </a:t>
            </a:r>
            <a:endParaRPr lang="pl-PL" sz="1800" dirty="0"/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l-PL" sz="1800" dirty="0"/>
              <a:t>					</a:t>
            </a:r>
            <a:r>
              <a:rPr lang="pl-PL" sz="18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DOKUMENT</a:t>
            </a:r>
            <a:r>
              <a:rPr lang="pl-PL" sz="1800" dirty="0"/>
              <a:t> </a:t>
            </a:r>
          </a:p>
          <a:p>
            <a:pPr marL="342900" indent="-342900" algn="just">
              <a:buAutoNum type="arabicPeriod"/>
            </a:pPr>
            <a:endParaRPr lang="de-DE" sz="1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E11F79-394C-01C0-636B-E675885C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System jakości QMP – korzyści i obowiązki dla rolników </a:t>
            </a:r>
          </a:p>
          <a:p>
            <a:endParaRPr lang="de-DE" dirty="0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AE01305A-1D77-3BB5-6A57-0113EAEAD0C3}"/>
              </a:ext>
            </a:extLst>
          </p:cNvPr>
          <p:cNvSpPr/>
          <p:nvPr/>
        </p:nvSpPr>
        <p:spPr>
          <a:xfrm>
            <a:off x="3112316" y="5137070"/>
            <a:ext cx="1551963" cy="557482"/>
          </a:xfrm>
          <a:prstGeom prst="rightArrow">
            <a:avLst/>
          </a:prstGeom>
          <a:solidFill>
            <a:srgbClr val="F2EFED"/>
          </a:solidFill>
          <a:ln>
            <a:noFill/>
          </a:ln>
        </p:spPr>
        <p:txBody>
          <a:bodyPr spcFirstLastPara="1" wrap="square" lIns="72000" tIns="72000" rIns="72000" bIns="72000" rtlCol="0" anchor="t" anchorCtr="0">
            <a:noAutofit/>
          </a:bodyPr>
          <a:lstStyle/>
          <a:p>
            <a:pPr marL="171450" indent="-17145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B95CC8A-21B9-EBE1-6FBD-39E98E54F2FA}"/>
              </a:ext>
            </a:extLst>
          </p:cNvPr>
          <p:cNvSpPr txBox="1"/>
          <p:nvPr/>
        </p:nvSpPr>
        <p:spPr>
          <a:xfrm>
            <a:off x="1300294" y="5780943"/>
            <a:ext cx="8221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</a:rPr>
              <a:t>Przestrzegany jest zakaz stosowania antybiotyków i hormonów wzrostu jako dodatków paszowych</a:t>
            </a:r>
          </a:p>
        </p:txBody>
      </p:sp>
    </p:spTree>
    <p:extLst>
      <p:ext uri="{BB962C8B-B14F-4D97-AF65-F5344CB8AC3E}">
        <p14:creationId xmlns:p14="http://schemas.microsoft.com/office/powerpoint/2010/main" val="136328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FCA82-AE2F-0D31-93E0-237E48A8D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F95CE-2597-F3AB-FDF8-F1CF35BF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6" y="44246"/>
            <a:ext cx="9615281" cy="923925"/>
          </a:xfrm>
        </p:spPr>
        <p:txBody>
          <a:bodyPr/>
          <a:lstStyle/>
          <a:p>
            <a:pPr algn="ctr"/>
            <a:r>
              <a:rPr lang="pl-PL" sz="5400" b="1" i="0" dirty="0">
                <a:solidFill>
                  <a:srgbClr val="02ECA6"/>
                </a:solidFill>
                <a:latin typeface="Arial"/>
                <a:ea typeface="Arial"/>
                <a:cs typeface="Arial"/>
                <a:sym typeface="Arial"/>
              </a:rPr>
              <a:t>Wymagania systemu QMP</a:t>
            </a:r>
            <a:endParaRPr lang="de-DE" sz="5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05540-1812-5043-7787-B03E67CEB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46" y="1063512"/>
            <a:ext cx="9689518" cy="1847468"/>
          </a:xfrm>
        </p:spPr>
        <p:txBody>
          <a:bodyPr/>
          <a:lstStyle/>
          <a:p>
            <a:pPr algn="ctr">
              <a:buClr>
                <a:schemeClr val="accent5">
                  <a:lumMod val="75000"/>
                </a:schemeClr>
              </a:buClr>
            </a:pPr>
            <a:r>
              <a:rPr lang="pl-PL" sz="2400" b="1" dirty="0"/>
              <a:t>ZDROWIE I DOBROSTAN ZWIERZĄT 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7"/>
            </a:pPr>
            <a:r>
              <a:rPr lang="pl-PL" sz="2400" b="1" dirty="0"/>
              <a:t>Materiały paszowe </a:t>
            </a:r>
            <a:r>
              <a:rPr lang="pl-PL" sz="2400" dirty="0"/>
              <a:t>są kupowane od podmiotów działających na rynku pasz posiadających numer nadany przez Powiatowego Lekarza Weterynarii.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7"/>
            </a:pPr>
            <a:r>
              <a:rPr lang="pl-PL" sz="2400" b="1" dirty="0"/>
              <a:t>Pasze pochodzące z zakupu</a:t>
            </a:r>
            <a:r>
              <a:rPr lang="pl-PL" sz="2400" dirty="0"/>
              <a:t>, nabywane są u producenta, który jest uczestnikiem systemu GMP+ lub równoważnego. 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7"/>
            </a:pPr>
            <a:r>
              <a:rPr lang="pl-PL" sz="2400" b="1" dirty="0"/>
              <a:t>Dopuszcza się zakup niewielkiej ilości paszy od lokalnego rolnika. 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7"/>
            </a:pPr>
            <a:r>
              <a:rPr lang="pl-PL" sz="2400" b="1" dirty="0"/>
              <a:t>Pasze dla zwierząt </a:t>
            </a:r>
            <a:r>
              <a:rPr lang="pl-PL" sz="2400" dirty="0"/>
              <a:t>przechowywane są w stanie wolnym od skażenia w pomieszczeniach czystych i zabezpieczonych przed dostępem innych zwierząt oraz przed czynnikami zewnętrznym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7"/>
            </a:pPr>
            <a:r>
              <a:rPr lang="pl-PL" sz="2400" dirty="0"/>
              <a:t>Cielęta i dorosłe bydło mają </a:t>
            </a:r>
            <a:r>
              <a:rPr lang="pl-PL" sz="2400" b="1" dirty="0"/>
              <a:t>stały dostęp do wody pitnej.</a:t>
            </a:r>
            <a:r>
              <a:rPr lang="pl-PL" sz="2400" dirty="0"/>
              <a:t>  </a:t>
            </a:r>
            <a:endParaRPr lang="pl-PL" dirty="0"/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l-PL" sz="1800" dirty="0"/>
              <a:t>					</a:t>
            </a:r>
          </a:p>
          <a:p>
            <a:pPr marL="342900" indent="-342900" algn="just">
              <a:buAutoNum type="arabicPeriod"/>
            </a:pPr>
            <a:endParaRPr lang="de-DE" sz="1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4B1FD6-0DD8-91E3-2C65-D498FB3B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System jakości QMP – korzyści i obowiązki dla rolników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26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2C106-AF03-1A7D-CC90-0279CA91D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70F6D-C693-A69B-D02C-AC482443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6" y="44246"/>
            <a:ext cx="9615281" cy="923925"/>
          </a:xfrm>
        </p:spPr>
        <p:txBody>
          <a:bodyPr/>
          <a:lstStyle/>
          <a:p>
            <a:pPr algn="ctr"/>
            <a:r>
              <a:rPr lang="pl-PL" sz="5400" b="1" i="0" dirty="0">
                <a:solidFill>
                  <a:srgbClr val="02ECA6"/>
                </a:solidFill>
                <a:latin typeface="Arial"/>
                <a:ea typeface="Arial"/>
                <a:cs typeface="Arial"/>
                <a:sym typeface="Arial"/>
              </a:rPr>
              <a:t>Wymagania systemu QMP</a:t>
            </a:r>
            <a:endParaRPr lang="de-DE" sz="5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08525-5132-C38C-1464-7AAD1CF5B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46" y="1251403"/>
            <a:ext cx="9689518" cy="1847468"/>
          </a:xfrm>
        </p:spPr>
        <p:txBody>
          <a:bodyPr/>
          <a:lstStyle/>
          <a:p>
            <a:pPr algn="ctr">
              <a:buClr>
                <a:schemeClr val="accent5">
                  <a:lumMod val="75000"/>
                </a:schemeClr>
              </a:buClr>
            </a:pPr>
            <a:r>
              <a:rPr lang="pl-PL" b="1" dirty="0"/>
              <a:t>GOSPODARSTWO I ŚRODOWISKO</a:t>
            </a:r>
            <a:endParaRPr lang="pl-PL" dirty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ECA6">
                  <a:lumMod val="75000"/>
                </a:srgbClr>
              </a:buClr>
              <a:buSzTx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DF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Przestrzegany jest zakaz utrzymywania zwierząt na uwięzi.</a:t>
            </a:r>
            <a:endParaRPr lang="pl-PL" dirty="0">
              <a:solidFill>
                <a:srgbClr val="FFDF19"/>
              </a:solidFill>
            </a:endParaRP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12"/>
            </a:pPr>
            <a:r>
              <a:rPr lang="pl-PL" b="1" dirty="0"/>
              <a:t>Obsada zwierząt dostosowana jest do powierzchni pomieszczeń i warunków zoohigienicznych</a:t>
            </a:r>
            <a:r>
              <a:rPr lang="pl-PL" dirty="0"/>
              <a:t>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12"/>
            </a:pPr>
            <a:r>
              <a:rPr lang="pl-PL" b="1" dirty="0"/>
              <a:t>Bydło utrzymywane jest na ściółce</a:t>
            </a:r>
            <a:r>
              <a:rPr lang="pl-PL" dirty="0"/>
              <a:t>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12"/>
            </a:pPr>
            <a:r>
              <a:rPr lang="pl-PL" b="1" dirty="0"/>
              <a:t>Gospodarstwo prawidłowo postępuje  z padłymi zwierzętami.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12"/>
            </a:pPr>
            <a:r>
              <a:rPr lang="pl-PL" dirty="0"/>
              <a:t>W gospodarstwie stosuje się </a:t>
            </a:r>
            <a:r>
              <a:rPr lang="pl-PL" b="1" dirty="0"/>
              <a:t>plan kontroli zdrowia </a:t>
            </a:r>
            <a:r>
              <a:rPr lang="pl-PL" dirty="0"/>
              <a:t>bydła określony przez Administratora Systemu.  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12"/>
            </a:pPr>
            <a:r>
              <a:rPr lang="pl-PL" b="1" dirty="0"/>
              <a:t>Gospodarstwo wyposażone jest  </a:t>
            </a:r>
            <a:r>
              <a:rPr lang="pl-PL" dirty="0"/>
              <a:t>w urządzenia takie jak np. przepędy, poskromy umożliwiające bezpieczną kontrolę bydła i jego leczenie.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12"/>
            </a:pPr>
            <a:r>
              <a:rPr lang="pl-PL" dirty="0"/>
              <a:t>Podczas załadunku i rozładunku zwierząt minimalizuje się czynniki stresogenne oraz czynniki mogące przyczyniać się do zadawania cierpienia zwierzętom.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11"/>
            </a:pPr>
            <a:endParaRPr lang="pl-PL" dirty="0"/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pl-PL" sz="1800" dirty="0"/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l-PL" sz="1800" dirty="0"/>
              <a:t>					</a:t>
            </a:r>
            <a:endParaRPr lang="de-DE" sz="1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C25B7-F5AC-DBE6-08CB-B4BABB5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System jakości QMP – korzyści i obowiązki dla rolników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209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 Brand Refresh PL">
  <a:themeElements>
    <a:clrScheme name="TÜV Süd">
      <a:dk1>
        <a:srgbClr val="000000"/>
      </a:dk1>
      <a:lt1>
        <a:srgbClr val="FFFFFF"/>
      </a:lt1>
      <a:dk2>
        <a:srgbClr val="F2EFED"/>
      </a:dk2>
      <a:lt2>
        <a:srgbClr val="0046AD"/>
      </a:lt2>
      <a:accent1>
        <a:srgbClr val="0B253B"/>
      </a:accent1>
      <a:accent2>
        <a:srgbClr val="0046AD"/>
      </a:accent2>
      <a:accent3>
        <a:srgbClr val="0072CE"/>
      </a:accent3>
      <a:accent4>
        <a:srgbClr val="92C1E9"/>
      </a:accent4>
      <a:accent5>
        <a:srgbClr val="02ECA6"/>
      </a:accent5>
      <a:accent6>
        <a:srgbClr val="FF774B"/>
      </a:accent6>
      <a:hlink>
        <a:srgbClr val="000000"/>
      </a:hlink>
      <a:folHlink>
        <a:srgbClr val="000000"/>
      </a:folHlink>
    </a:clrScheme>
    <a:fontScheme name="TÜV Sü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EFED"/>
        </a:solidFill>
        <a:ln>
          <a:noFill/>
        </a:ln>
      </a:spPr>
      <a:bodyPr spcFirstLastPara="1" wrap="square" lIns="72000" tIns="72000" rIns="72000" bIns="72000" anchor="t" anchorCtr="0">
        <a:noAutofit/>
      </a:bodyPr>
      <a:lstStyle>
        <a:defPPr marL="171450" indent="-171450" algn="l">
          <a:spcAft>
            <a:spcPts val="600"/>
          </a:spcAft>
          <a:buClr>
            <a:schemeClr val="bg2"/>
          </a:buClr>
          <a:buFont typeface="Arial" panose="020B0604020202020204" pitchFamily="34" charset="0"/>
          <a:buChar char="•"/>
          <a:defRPr sz="1200" dirty="0" smtClean="0"/>
        </a:defPPr>
      </a:lst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custClrLst>
    <a:custClr name="Brown">
      <a:srgbClr val="C06D3E"/>
    </a:custClr>
    <a:custClr name="Yellow">
      <a:srgbClr val="FFDF19"/>
    </a:custClr>
    <a:custClr name="Tangerine">
      <a:srgbClr val="FAB434"/>
    </a:custClr>
    <a:custClr name="Green">
      <a:srgbClr val="00B171"/>
    </a:custClr>
  </a:custClrLst>
  <a:extLst>
    <a:ext uri="{05A4C25C-085E-4340-85A3-A5531E510DB2}">
      <thm15:themeFamily xmlns:thm15="http://schemas.microsoft.com/office/thememl/2012/main" name="Motyw1 Brand Refresh PL" id="{9991F031-099F-4DB6-B071-91F697834D49}" vid="{B9FB4B94-C2D7-40CF-97D7-ED647106E0E0}"/>
    </a:ext>
  </a:extLst>
</a:theme>
</file>

<file path=ppt/theme/theme2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48094c8-480e-400b-91c4-c984b7e20814}" enabled="1" method="Standard" siteId="{a1109567-0815-4e1f-88af-e23555482aa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1138</Words>
  <Application>Microsoft Office PowerPoint</Application>
  <PresentationFormat>Panoramiczny</PresentationFormat>
  <Paragraphs>133</Paragraphs>
  <Slides>16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Motyw1 Brand Refresh PL</vt:lpstr>
      <vt:lpstr>2_Projekt niestandardowy</vt:lpstr>
      <vt:lpstr>Projekt niestandardowy</vt:lpstr>
      <vt:lpstr>System jakości QMP–  korzyści i obowiązki dla rolników </vt:lpstr>
      <vt:lpstr>QMP - Quality Meat Program Dobrowolny, otwarty i zrównoważony systemem produkcji żywca i mięsa wołowego gwarantowanej wysokiej jakości</vt:lpstr>
      <vt:lpstr>ADMINISTRATOREM SYSTEMU QMP I WŁAŚCICIELEM ZNAKU QMP JEST POLSKIE ZRZESZENIE  PRODUCENTÓW BYDŁA MIĘSNEGO, DZIAŁAJĄCE JAKO ROLNICZE ZRZESZENIE BRANŻOWE </vt:lpstr>
      <vt:lpstr>System składa się z czterech kategorii standardów:  • QMP - Bydło w zakresie produkcji żywca wołowego;  • QMP - Pasze w zakresie przetwórstwa pasz;  • QMP - Transport w zakresie transportu zwierząt;  • QMP - Mięso w zakresie przetwórstwa mięsa.</vt:lpstr>
      <vt:lpstr>Kto może ubiegać się  o uczestnictwo w systemie?</vt:lpstr>
      <vt:lpstr>Wymagania systemu QMP</vt:lpstr>
      <vt:lpstr>Wymagania systemu QMP</vt:lpstr>
      <vt:lpstr>Wymagania systemu QMP</vt:lpstr>
      <vt:lpstr>Wymagania systemu QMP</vt:lpstr>
      <vt:lpstr>Korzyści</vt:lpstr>
      <vt:lpstr>Korzyści</vt:lpstr>
      <vt:lpstr>Hodowcy bydła składając wniosek o dopłaty bezpośrednie i obszarowe, powinni zaznaczyć ekoschemat „Dobrostan zwierząt – utrzymanie bydła zgodnie z wymogami QMP”. </vt:lpstr>
      <vt:lpstr>Rolnik, aby przystąpić do certyfikacji zgłasza się do jednostki certyfikującej, po wstępnej rozmowie z obsługą biura kolejno do hodowcy trafiają dokumenty: </vt:lpstr>
      <vt:lpstr>DOKUMENTY</vt:lpstr>
      <vt:lpstr>         Wypełnione dokumenty wracają do biura, są oceniane, a następnie rolnik otrzymuje ofertę na przeprowadzenie inspekcji certyfikującej. Po dokonaniu opłat administracyjnych gospodarstwo poddawane jest certyfikacji.   Bydło otrzymuje certyfikat na 12 miesięcy.    … jak przebiega certyfikacja? </vt:lpstr>
      <vt:lpstr>Dziękuję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Type Size Variable  48-80 pt</dc:title>
  <dc:creator>Warowna, Anna</dc:creator>
  <cp:lastModifiedBy>Szewc, Weronika</cp:lastModifiedBy>
  <cp:revision>13</cp:revision>
  <dcterms:created xsi:type="dcterms:W3CDTF">2023-06-09T08:07:12Z</dcterms:created>
  <dcterms:modified xsi:type="dcterms:W3CDTF">2024-11-28T19:10:52Z</dcterms:modified>
</cp:coreProperties>
</file>